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304" r:id="rId4"/>
    <p:sldId id="257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97" r:id="rId13"/>
    <p:sldId id="268" r:id="rId14"/>
    <p:sldId id="299" r:id="rId15"/>
    <p:sldId id="267" r:id="rId16"/>
    <p:sldId id="273" r:id="rId17"/>
    <p:sldId id="272" r:id="rId18"/>
    <p:sldId id="280" r:id="rId19"/>
    <p:sldId id="281" r:id="rId20"/>
    <p:sldId id="301" r:id="rId21"/>
    <p:sldId id="302" r:id="rId22"/>
    <p:sldId id="282" r:id="rId23"/>
    <p:sldId id="283" r:id="rId24"/>
    <p:sldId id="278" r:id="rId25"/>
    <p:sldId id="295" r:id="rId26"/>
    <p:sldId id="294" r:id="rId27"/>
    <p:sldId id="288" r:id="rId28"/>
    <p:sldId id="292" r:id="rId29"/>
    <p:sldId id="290" r:id="rId30"/>
    <p:sldId id="291" r:id="rId31"/>
    <p:sldId id="293" r:id="rId32"/>
    <p:sldId id="284" r:id="rId33"/>
    <p:sldId id="286" r:id="rId34"/>
    <p:sldId id="305" r:id="rId35"/>
    <p:sldId id="287" r:id="rId36"/>
    <p:sldId id="285" r:id="rId37"/>
    <p:sldId id="276" r:id="rId38"/>
    <p:sldId id="275" r:id="rId39"/>
    <p:sldId id="277" r:id="rId40"/>
    <p:sldId id="300" r:id="rId41"/>
    <p:sldId id="30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22434"/>
    <a:srgbClr val="990033"/>
    <a:srgbClr val="006600"/>
    <a:srgbClr val="E77707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BA539-BE6B-4EAC-B615-AA0AEA530D0D}" v="5" dt="2019-09-19T05:55:2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24" autoAdjust="0"/>
  </p:normalViewPr>
  <p:slideViewPr>
    <p:cSldViewPr>
      <p:cViewPr varScale="1">
        <p:scale>
          <a:sx n="60" d="100"/>
          <a:sy n="60" d="100"/>
        </p:scale>
        <p:origin x="11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0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Carroccia" userId="3584fcac18461125" providerId="LiveId" clId="{FDA7E09E-AA54-41A3-858E-BD44FAF8D667}"/>
    <pc:docChg chg="addSld delSld modSld">
      <pc:chgData name="Roberto Carroccia" userId="3584fcac18461125" providerId="LiveId" clId="{FDA7E09E-AA54-41A3-858E-BD44FAF8D667}" dt="2019-09-19T05:55:07.678" v="5" actId="2696"/>
      <pc:docMkLst>
        <pc:docMk/>
      </pc:docMkLst>
      <pc:sldChg chg="add del setBg">
        <pc:chgData name="Roberto Carroccia" userId="3584fcac18461125" providerId="LiveId" clId="{FDA7E09E-AA54-41A3-858E-BD44FAF8D667}" dt="2019-09-19T05:54:12.541" v="4"/>
        <pc:sldMkLst>
          <pc:docMk/>
          <pc:sldMk cId="0" sldId="256"/>
        </pc:sldMkLst>
      </pc:sldChg>
      <pc:sldChg chg="del">
        <pc:chgData name="Roberto Carroccia" userId="3584fcac18461125" providerId="LiveId" clId="{FDA7E09E-AA54-41A3-858E-BD44FAF8D667}" dt="2019-09-19T05:52:48.854" v="1" actId="2696"/>
        <pc:sldMkLst>
          <pc:docMk/>
          <pc:sldMk cId="2095033270" sldId="298"/>
        </pc:sldMkLst>
      </pc:sldChg>
      <pc:sldChg chg="del">
        <pc:chgData name="Roberto Carroccia" userId="3584fcac18461125" providerId="LiveId" clId="{FDA7E09E-AA54-41A3-858E-BD44FAF8D667}" dt="2019-09-19T05:55:07.678" v="5" actId="2696"/>
        <pc:sldMkLst>
          <pc:docMk/>
          <pc:sldMk cId="1065241111" sldId="303"/>
        </pc:sldMkLst>
      </pc:sldChg>
      <pc:sldChg chg="add del">
        <pc:chgData name="Roberto Carroccia" userId="3584fcac18461125" providerId="LiveId" clId="{FDA7E09E-AA54-41A3-858E-BD44FAF8D667}" dt="2019-09-19T05:54:12.541" v="4"/>
        <pc:sldMkLst>
          <pc:docMk/>
          <pc:sldMk cId="0" sldId="3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51301-430B-40DE-B173-3A2966FD0566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A30C825-43A0-48B2-B16F-979DC2F4368F}">
      <dgm:prSet phldrT="[Testo]"/>
      <dgm:spPr/>
      <dgm:t>
        <a:bodyPr/>
        <a:lstStyle/>
        <a:p>
          <a:r>
            <a:rPr lang="it-IT" dirty="0"/>
            <a:t>Sicurezza Stradale</a:t>
          </a:r>
        </a:p>
      </dgm:t>
    </dgm:pt>
    <dgm:pt modelId="{8A843F2C-BB4F-4C4D-994B-AEC0F73E98FE}" type="parTrans" cxnId="{B2507017-BCC9-4AB6-AA6D-5D580B37FE59}">
      <dgm:prSet/>
      <dgm:spPr/>
      <dgm:t>
        <a:bodyPr/>
        <a:lstStyle/>
        <a:p>
          <a:endParaRPr lang="it-IT"/>
        </a:p>
      </dgm:t>
    </dgm:pt>
    <dgm:pt modelId="{8872F72B-8996-4046-8ED5-479F164F4207}" type="sibTrans" cxnId="{B2507017-BCC9-4AB6-AA6D-5D580B37FE59}">
      <dgm:prSet/>
      <dgm:spPr/>
      <dgm:t>
        <a:bodyPr/>
        <a:lstStyle/>
        <a:p>
          <a:endParaRPr lang="it-IT"/>
        </a:p>
      </dgm:t>
    </dgm:pt>
    <dgm:pt modelId="{44F164C8-3510-4AE6-B40C-999B13F0549A}">
      <dgm:prSet phldrT="[Testo]"/>
      <dgm:spPr/>
      <dgm:t>
        <a:bodyPr/>
        <a:lstStyle/>
        <a:p>
          <a:r>
            <a:rPr lang="it-IT" dirty="0"/>
            <a:t>Quanti incidenti stradali?</a:t>
          </a:r>
        </a:p>
      </dgm:t>
    </dgm:pt>
    <dgm:pt modelId="{3CF9C64F-AEC3-4A41-9708-B55282F2A5D0}" type="parTrans" cxnId="{633F145C-AD79-4E4A-842C-CE6C1CFB0DD5}">
      <dgm:prSet/>
      <dgm:spPr/>
      <dgm:t>
        <a:bodyPr/>
        <a:lstStyle/>
        <a:p>
          <a:endParaRPr lang="it-IT"/>
        </a:p>
      </dgm:t>
    </dgm:pt>
    <dgm:pt modelId="{80B39434-5365-41D9-A9B1-615C0636CEBB}" type="sibTrans" cxnId="{633F145C-AD79-4E4A-842C-CE6C1CFB0DD5}">
      <dgm:prSet/>
      <dgm:spPr/>
      <dgm:t>
        <a:bodyPr/>
        <a:lstStyle/>
        <a:p>
          <a:endParaRPr lang="it-IT"/>
        </a:p>
      </dgm:t>
    </dgm:pt>
    <dgm:pt modelId="{97655163-F26F-4D33-9295-9594EB208241}">
      <dgm:prSet phldrT="[Testo]"/>
      <dgm:spPr/>
      <dgm:t>
        <a:bodyPr/>
        <a:lstStyle/>
        <a:p>
          <a:r>
            <a:rPr lang="it-IT" dirty="0"/>
            <a:t>Quali cause?</a:t>
          </a:r>
        </a:p>
      </dgm:t>
    </dgm:pt>
    <dgm:pt modelId="{2EAEA468-9A42-43BD-8E38-276C86F4882C}" type="parTrans" cxnId="{83026408-835F-4819-B725-5F68ADD3A4A9}">
      <dgm:prSet/>
      <dgm:spPr/>
      <dgm:t>
        <a:bodyPr/>
        <a:lstStyle/>
        <a:p>
          <a:endParaRPr lang="it-IT"/>
        </a:p>
      </dgm:t>
    </dgm:pt>
    <dgm:pt modelId="{78D5B1CE-6A62-4844-940C-C4D29D49E84C}" type="sibTrans" cxnId="{83026408-835F-4819-B725-5F68ADD3A4A9}">
      <dgm:prSet/>
      <dgm:spPr/>
      <dgm:t>
        <a:bodyPr/>
        <a:lstStyle/>
        <a:p>
          <a:endParaRPr lang="it-IT"/>
        </a:p>
      </dgm:t>
    </dgm:pt>
    <dgm:pt modelId="{0ED87F3C-E94E-4534-AA31-B3B434AAC3A6}">
      <dgm:prSet phldrT="[Testo]"/>
      <dgm:spPr/>
      <dgm:t>
        <a:bodyPr/>
        <a:lstStyle/>
        <a:p>
          <a:r>
            <a:rPr lang="it-IT" dirty="0"/>
            <a:t>Quali soluzioni?</a:t>
          </a:r>
        </a:p>
      </dgm:t>
    </dgm:pt>
    <dgm:pt modelId="{C6C605DE-2394-4530-BA2E-FA909CEFDDF5}" type="parTrans" cxnId="{F1F72C3A-239B-4A01-9D54-277F56A255D8}">
      <dgm:prSet/>
      <dgm:spPr/>
      <dgm:t>
        <a:bodyPr/>
        <a:lstStyle/>
        <a:p>
          <a:endParaRPr lang="it-IT"/>
        </a:p>
      </dgm:t>
    </dgm:pt>
    <dgm:pt modelId="{645495E0-45EE-418A-A052-64C5BF938CFB}" type="sibTrans" cxnId="{F1F72C3A-239B-4A01-9D54-277F56A255D8}">
      <dgm:prSet/>
      <dgm:spPr/>
      <dgm:t>
        <a:bodyPr/>
        <a:lstStyle/>
        <a:p>
          <a:endParaRPr lang="it-IT"/>
        </a:p>
      </dgm:t>
    </dgm:pt>
    <dgm:pt modelId="{5C045BFA-C811-4CDE-AF54-2934161EAA81}">
      <dgm:prSet phldrT="[Testo]"/>
      <dgm:spPr/>
      <dgm:t>
        <a:bodyPr/>
        <a:lstStyle/>
        <a:p>
          <a:r>
            <a:rPr lang="it-IT" dirty="0"/>
            <a:t>Quali effetti?</a:t>
          </a:r>
        </a:p>
      </dgm:t>
    </dgm:pt>
    <dgm:pt modelId="{73E7742F-CB0B-4962-BB52-C1C83C41FFBB}" type="parTrans" cxnId="{54EC688B-97C3-438C-8FE9-343D50CF481F}">
      <dgm:prSet/>
      <dgm:spPr/>
      <dgm:t>
        <a:bodyPr/>
        <a:lstStyle/>
        <a:p>
          <a:endParaRPr lang="it-IT"/>
        </a:p>
      </dgm:t>
    </dgm:pt>
    <dgm:pt modelId="{67178596-EF79-4CCD-9BC0-487CD7C3CEE4}" type="sibTrans" cxnId="{54EC688B-97C3-438C-8FE9-343D50CF481F}">
      <dgm:prSet/>
      <dgm:spPr/>
      <dgm:t>
        <a:bodyPr/>
        <a:lstStyle/>
        <a:p>
          <a:endParaRPr lang="it-IT"/>
        </a:p>
      </dgm:t>
    </dgm:pt>
    <dgm:pt modelId="{6CD6B1B7-6106-4F31-9F29-7D244EA6EADA}" type="pres">
      <dgm:prSet presAssocID="{08A51301-430B-40DE-B173-3A2966FD05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3D0FDE-BF87-4E98-9B7B-DCD6EE310FB1}" type="pres">
      <dgm:prSet presAssocID="{CA30C825-43A0-48B2-B16F-979DC2F4368F}" presName="centerShape" presStyleLbl="node0" presStyleIdx="0" presStyleCnt="1"/>
      <dgm:spPr/>
    </dgm:pt>
    <dgm:pt modelId="{E49CB40E-0162-42C7-BDE1-4278157AAB68}" type="pres">
      <dgm:prSet presAssocID="{44F164C8-3510-4AE6-B40C-999B13F0549A}" presName="node" presStyleLbl="node1" presStyleIdx="0" presStyleCnt="4">
        <dgm:presLayoutVars>
          <dgm:bulletEnabled val="1"/>
        </dgm:presLayoutVars>
      </dgm:prSet>
      <dgm:spPr/>
    </dgm:pt>
    <dgm:pt modelId="{BCD6B31C-1C34-431B-BB51-E53E7FE3027B}" type="pres">
      <dgm:prSet presAssocID="{44F164C8-3510-4AE6-B40C-999B13F0549A}" presName="dummy" presStyleCnt="0"/>
      <dgm:spPr/>
    </dgm:pt>
    <dgm:pt modelId="{3CFB2B56-0290-45EB-A3E5-08AA0100310C}" type="pres">
      <dgm:prSet presAssocID="{80B39434-5365-41D9-A9B1-615C0636CEBB}" presName="sibTrans" presStyleLbl="sibTrans2D1" presStyleIdx="0" presStyleCnt="4"/>
      <dgm:spPr/>
    </dgm:pt>
    <dgm:pt modelId="{7FB0DC2A-086C-4A57-97ED-BEA881720CE0}" type="pres">
      <dgm:prSet presAssocID="{97655163-F26F-4D33-9295-9594EB208241}" presName="node" presStyleLbl="node1" presStyleIdx="1" presStyleCnt="4">
        <dgm:presLayoutVars>
          <dgm:bulletEnabled val="1"/>
        </dgm:presLayoutVars>
      </dgm:prSet>
      <dgm:spPr/>
    </dgm:pt>
    <dgm:pt modelId="{18495ADF-ABF6-47FC-80B1-68650CD7230B}" type="pres">
      <dgm:prSet presAssocID="{97655163-F26F-4D33-9295-9594EB208241}" presName="dummy" presStyleCnt="0"/>
      <dgm:spPr/>
    </dgm:pt>
    <dgm:pt modelId="{1C79317F-B21C-49C6-8A43-58BD4C479150}" type="pres">
      <dgm:prSet presAssocID="{78D5B1CE-6A62-4844-940C-C4D29D49E84C}" presName="sibTrans" presStyleLbl="sibTrans2D1" presStyleIdx="1" presStyleCnt="4"/>
      <dgm:spPr/>
    </dgm:pt>
    <dgm:pt modelId="{4BC997B4-1EC2-4360-BC11-6775D44046B8}" type="pres">
      <dgm:prSet presAssocID="{0ED87F3C-E94E-4534-AA31-B3B434AAC3A6}" presName="node" presStyleLbl="node1" presStyleIdx="2" presStyleCnt="4">
        <dgm:presLayoutVars>
          <dgm:bulletEnabled val="1"/>
        </dgm:presLayoutVars>
      </dgm:prSet>
      <dgm:spPr/>
    </dgm:pt>
    <dgm:pt modelId="{3B267A35-5AE8-4CFF-9B4B-427690CE15DD}" type="pres">
      <dgm:prSet presAssocID="{0ED87F3C-E94E-4534-AA31-B3B434AAC3A6}" presName="dummy" presStyleCnt="0"/>
      <dgm:spPr/>
    </dgm:pt>
    <dgm:pt modelId="{1628E93F-60E6-466B-B157-EA1012842114}" type="pres">
      <dgm:prSet presAssocID="{645495E0-45EE-418A-A052-64C5BF938CFB}" presName="sibTrans" presStyleLbl="sibTrans2D1" presStyleIdx="2" presStyleCnt="4"/>
      <dgm:spPr/>
    </dgm:pt>
    <dgm:pt modelId="{C76B43B2-C589-4299-9121-F61F4A3E6AAE}" type="pres">
      <dgm:prSet presAssocID="{5C045BFA-C811-4CDE-AF54-2934161EAA81}" presName="node" presStyleLbl="node1" presStyleIdx="3" presStyleCnt="4">
        <dgm:presLayoutVars>
          <dgm:bulletEnabled val="1"/>
        </dgm:presLayoutVars>
      </dgm:prSet>
      <dgm:spPr/>
    </dgm:pt>
    <dgm:pt modelId="{C73F6CD4-D624-4B49-B858-EA8D8E3CB55F}" type="pres">
      <dgm:prSet presAssocID="{5C045BFA-C811-4CDE-AF54-2934161EAA81}" presName="dummy" presStyleCnt="0"/>
      <dgm:spPr/>
    </dgm:pt>
    <dgm:pt modelId="{E57F32D8-4F92-4E56-A346-5F08C6CDC596}" type="pres">
      <dgm:prSet presAssocID="{67178596-EF79-4CCD-9BC0-487CD7C3CEE4}" presName="sibTrans" presStyleLbl="sibTrans2D1" presStyleIdx="3" presStyleCnt="4"/>
      <dgm:spPr/>
    </dgm:pt>
  </dgm:ptLst>
  <dgm:cxnLst>
    <dgm:cxn modelId="{83026408-835F-4819-B725-5F68ADD3A4A9}" srcId="{CA30C825-43A0-48B2-B16F-979DC2F4368F}" destId="{97655163-F26F-4D33-9295-9594EB208241}" srcOrd="1" destOrd="0" parTransId="{2EAEA468-9A42-43BD-8E38-276C86F4882C}" sibTransId="{78D5B1CE-6A62-4844-940C-C4D29D49E84C}"/>
    <dgm:cxn modelId="{843A7608-EF7E-4B70-BF1D-60BA60C47E31}" type="presOf" srcId="{645495E0-45EE-418A-A052-64C5BF938CFB}" destId="{1628E93F-60E6-466B-B157-EA1012842114}" srcOrd="0" destOrd="0" presId="urn:microsoft.com/office/officeart/2005/8/layout/radial6"/>
    <dgm:cxn modelId="{B2507017-BCC9-4AB6-AA6D-5D580B37FE59}" srcId="{08A51301-430B-40DE-B173-3A2966FD0566}" destId="{CA30C825-43A0-48B2-B16F-979DC2F4368F}" srcOrd="0" destOrd="0" parTransId="{8A843F2C-BB4F-4C4D-994B-AEC0F73E98FE}" sibTransId="{8872F72B-8996-4046-8ED5-479F164F4207}"/>
    <dgm:cxn modelId="{F487311E-B3C1-42BD-A96A-ECF5AB108F83}" type="presOf" srcId="{97655163-F26F-4D33-9295-9594EB208241}" destId="{7FB0DC2A-086C-4A57-97ED-BEA881720CE0}" srcOrd="0" destOrd="0" presId="urn:microsoft.com/office/officeart/2005/8/layout/radial6"/>
    <dgm:cxn modelId="{F1F72C3A-239B-4A01-9D54-277F56A255D8}" srcId="{CA30C825-43A0-48B2-B16F-979DC2F4368F}" destId="{0ED87F3C-E94E-4534-AA31-B3B434AAC3A6}" srcOrd="2" destOrd="0" parTransId="{C6C605DE-2394-4530-BA2E-FA909CEFDDF5}" sibTransId="{645495E0-45EE-418A-A052-64C5BF938CFB}"/>
    <dgm:cxn modelId="{633F145C-AD79-4E4A-842C-CE6C1CFB0DD5}" srcId="{CA30C825-43A0-48B2-B16F-979DC2F4368F}" destId="{44F164C8-3510-4AE6-B40C-999B13F0549A}" srcOrd="0" destOrd="0" parTransId="{3CF9C64F-AEC3-4A41-9708-B55282F2A5D0}" sibTransId="{80B39434-5365-41D9-A9B1-615C0636CEBB}"/>
    <dgm:cxn modelId="{8DAA9643-AA90-498E-B066-E95D634E968D}" type="presOf" srcId="{78D5B1CE-6A62-4844-940C-C4D29D49E84C}" destId="{1C79317F-B21C-49C6-8A43-58BD4C479150}" srcOrd="0" destOrd="0" presId="urn:microsoft.com/office/officeart/2005/8/layout/radial6"/>
    <dgm:cxn modelId="{6A9A206F-64F1-43A3-8F92-B90A170E1551}" type="presOf" srcId="{44F164C8-3510-4AE6-B40C-999B13F0549A}" destId="{E49CB40E-0162-42C7-BDE1-4278157AAB68}" srcOrd="0" destOrd="0" presId="urn:microsoft.com/office/officeart/2005/8/layout/radial6"/>
    <dgm:cxn modelId="{FA3B9272-ECCA-4D13-AF0C-486281CEDAA5}" type="presOf" srcId="{67178596-EF79-4CCD-9BC0-487CD7C3CEE4}" destId="{E57F32D8-4F92-4E56-A346-5F08C6CDC596}" srcOrd="0" destOrd="0" presId="urn:microsoft.com/office/officeart/2005/8/layout/radial6"/>
    <dgm:cxn modelId="{54EC688B-97C3-438C-8FE9-343D50CF481F}" srcId="{CA30C825-43A0-48B2-B16F-979DC2F4368F}" destId="{5C045BFA-C811-4CDE-AF54-2934161EAA81}" srcOrd="3" destOrd="0" parTransId="{73E7742F-CB0B-4962-BB52-C1C83C41FFBB}" sibTransId="{67178596-EF79-4CCD-9BC0-487CD7C3CEE4}"/>
    <dgm:cxn modelId="{DEC9DA91-9A8E-4283-9592-5C99577A4B35}" type="presOf" srcId="{80B39434-5365-41D9-A9B1-615C0636CEBB}" destId="{3CFB2B56-0290-45EB-A3E5-08AA0100310C}" srcOrd="0" destOrd="0" presId="urn:microsoft.com/office/officeart/2005/8/layout/radial6"/>
    <dgm:cxn modelId="{51AF40A4-4540-4332-BFED-2A4E8B396919}" type="presOf" srcId="{CA30C825-43A0-48B2-B16F-979DC2F4368F}" destId="{BB3D0FDE-BF87-4E98-9B7B-DCD6EE310FB1}" srcOrd="0" destOrd="0" presId="urn:microsoft.com/office/officeart/2005/8/layout/radial6"/>
    <dgm:cxn modelId="{BAB8A5A4-4C2A-4F7A-A9E0-4C7FA93A907D}" type="presOf" srcId="{08A51301-430B-40DE-B173-3A2966FD0566}" destId="{6CD6B1B7-6106-4F31-9F29-7D244EA6EADA}" srcOrd="0" destOrd="0" presId="urn:microsoft.com/office/officeart/2005/8/layout/radial6"/>
    <dgm:cxn modelId="{877712B9-F807-4C02-9A34-486F7C337674}" type="presOf" srcId="{5C045BFA-C811-4CDE-AF54-2934161EAA81}" destId="{C76B43B2-C589-4299-9121-F61F4A3E6AAE}" srcOrd="0" destOrd="0" presId="urn:microsoft.com/office/officeart/2005/8/layout/radial6"/>
    <dgm:cxn modelId="{39AD4CCA-7DED-4CE2-AC4A-92D8C5C70565}" type="presOf" srcId="{0ED87F3C-E94E-4534-AA31-B3B434AAC3A6}" destId="{4BC997B4-1EC2-4360-BC11-6775D44046B8}" srcOrd="0" destOrd="0" presId="urn:microsoft.com/office/officeart/2005/8/layout/radial6"/>
    <dgm:cxn modelId="{2BA5C963-0812-4F28-BBB2-E6BC4C77993F}" type="presParOf" srcId="{6CD6B1B7-6106-4F31-9F29-7D244EA6EADA}" destId="{BB3D0FDE-BF87-4E98-9B7B-DCD6EE310FB1}" srcOrd="0" destOrd="0" presId="urn:microsoft.com/office/officeart/2005/8/layout/radial6"/>
    <dgm:cxn modelId="{502E4F52-239B-4A0A-A861-D3D7B7DC856D}" type="presParOf" srcId="{6CD6B1B7-6106-4F31-9F29-7D244EA6EADA}" destId="{E49CB40E-0162-42C7-BDE1-4278157AAB68}" srcOrd="1" destOrd="0" presId="urn:microsoft.com/office/officeart/2005/8/layout/radial6"/>
    <dgm:cxn modelId="{6CCB53BA-7492-4A07-BB4F-67DB9026923B}" type="presParOf" srcId="{6CD6B1B7-6106-4F31-9F29-7D244EA6EADA}" destId="{BCD6B31C-1C34-431B-BB51-E53E7FE3027B}" srcOrd="2" destOrd="0" presId="urn:microsoft.com/office/officeart/2005/8/layout/radial6"/>
    <dgm:cxn modelId="{212C5DEF-9744-407D-B614-31F778526BD4}" type="presParOf" srcId="{6CD6B1B7-6106-4F31-9F29-7D244EA6EADA}" destId="{3CFB2B56-0290-45EB-A3E5-08AA0100310C}" srcOrd="3" destOrd="0" presId="urn:microsoft.com/office/officeart/2005/8/layout/radial6"/>
    <dgm:cxn modelId="{65B36697-8A65-419F-B526-42226A8D82AE}" type="presParOf" srcId="{6CD6B1B7-6106-4F31-9F29-7D244EA6EADA}" destId="{7FB0DC2A-086C-4A57-97ED-BEA881720CE0}" srcOrd="4" destOrd="0" presId="urn:microsoft.com/office/officeart/2005/8/layout/radial6"/>
    <dgm:cxn modelId="{89C1CEEC-78EE-42CD-8558-BA059D5754C0}" type="presParOf" srcId="{6CD6B1B7-6106-4F31-9F29-7D244EA6EADA}" destId="{18495ADF-ABF6-47FC-80B1-68650CD7230B}" srcOrd="5" destOrd="0" presId="urn:microsoft.com/office/officeart/2005/8/layout/radial6"/>
    <dgm:cxn modelId="{4E6F1C6E-F00E-41B5-B973-D25ADCD77F4E}" type="presParOf" srcId="{6CD6B1B7-6106-4F31-9F29-7D244EA6EADA}" destId="{1C79317F-B21C-49C6-8A43-58BD4C479150}" srcOrd="6" destOrd="0" presId="urn:microsoft.com/office/officeart/2005/8/layout/radial6"/>
    <dgm:cxn modelId="{F126E8CD-8D75-4E22-BDAF-5F3664610706}" type="presParOf" srcId="{6CD6B1B7-6106-4F31-9F29-7D244EA6EADA}" destId="{4BC997B4-1EC2-4360-BC11-6775D44046B8}" srcOrd="7" destOrd="0" presId="urn:microsoft.com/office/officeart/2005/8/layout/radial6"/>
    <dgm:cxn modelId="{8EC6CF24-D209-4E13-8C26-A44353231712}" type="presParOf" srcId="{6CD6B1B7-6106-4F31-9F29-7D244EA6EADA}" destId="{3B267A35-5AE8-4CFF-9B4B-427690CE15DD}" srcOrd="8" destOrd="0" presId="urn:microsoft.com/office/officeart/2005/8/layout/radial6"/>
    <dgm:cxn modelId="{E1624F2E-6B33-479F-B917-190C2E50F1FF}" type="presParOf" srcId="{6CD6B1B7-6106-4F31-9F29-7D244EA6EADA}" destId="{1628E93F-60E6-466B-B157-EA1012842114}" srcOrd="9" destOrd="0" presId="urn:microsoft.com/office/officeart/2005/8/layout/radial6"/>
    <dgm:cxn modelId="{AE0037C0-67E5-47B8-8BA5-4445A92D199D}" type="presParOf" srcId="{6CD6B1B7-6106-4F31-9F29-7D244EA6EADA}" destId="{C76B43B2-C589-4299-9121-F61F4A3E6AAE}" srcOrd="10" destOrd="0" presId="urn:microsoft.com/office/officeart/2005/8/layout/radial6"/>
    <dgm:cxn modelId="{E877D5C0-8F72-4D10-8848-5671B8FFB491}" type="presParOf" srcId="{6CD6B1B7-6106-4F31-9F29-7D244EA6EADA}" destId="{C73F6CD4-D624-4B49-B858-EA8D8E3CB55F}" srcOrd="11" destOrd="0" presId="urn:microsoft.com/office/officeart/2005/8/layout/radial6"/>
    <dgm:cxn modelId="{EB8BC2C7-9B50-4A5F-8D5A-FFA281E82E0E}" type="presParOf" srcId="{6CD6B1B7-6106-4F31-9F29-7D244EA6EADA}" destId="{E57F32D8-4F92-4E56-A346-5F08C6CDC5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51301-430B-40DE-B173-3A2966FD0566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A30C825-43A0-48B2-B16F-979DC2F4368F}">
      <dgm:prSet phldrT="[Testo]"/>
      <dgm:spPr/>
      <dgm:t>
        <a:bodyPr/>
        <a:lstStyle/>
        <a:p>
          <a:r>
            <a:rPr lang="it-IT" dirty="0"/>
            <a:t>Sicurezza Stradale</a:t>
          </a:r>
        </a:p>
      </dgm:t>
    </dgm:pt>
    <dgm:pt modelId="{8A843F2C-BB4F-4C4D-994B-AEC0F73E98FE}" type="parTrans" cxnId="{B2507017-BCC9-4AB6-AA6D-5D580B37FE59}">
      <dgm:prSet/>
      <dgm:spPr/>
      <dgm:t>
        <a:bodyPr/>
        <a:lstStyle/>
        <a:p>
          <a:endParaRPr lang="it-IT"/>
        </a:p>
      </dgm:t>
    </dgm:pt>
    <dgm:pt modelId="{8872F72B-8996-4046-8ED5-479F164F4207}" type="sibTrans" cxnId="{B2507017-BCC9-4AB6-AA6D-5D580B37FE59}">
      <dgm:prSet/>
      <dgm:spPr/>
      <dgm:t>
        <a:bodyPr/>
        <a:lstStyle/>
        <a:p>
          <a:endParaRPr lang="it-IT"/>
        </a:p>
      </dgm:t>
    </dgm:pt>
    <dgm:pt modelId="{44F164C8-3510-4AE6-B40C-999B13F0549A}">
      <dgm:prSet phldrT="[Testo]"/>
      <dgm:spPr/>
      <dgm:t>
        <a:bodyPr/>
        <a:lstStyle/>
        <a:p>
          <a:r>
            <a:rPr lang="it-IT" dirty="0"/>
            <a:t>Quanti incidenti stradali?</a:t>
          </a:r>
        </a:p>
      </dgm:t>
    </dgm:pt>
    <dgm:pt modelId="{3CF9C64F-AEC3-4A41-9708-B55282F2A5D0}" type="parTrans" cxnId="{633F145C-AD79-4E4A-842C-CE6C1CFB0DD5}">
      <dgm:prSet/>
      <dgm:spPr/>
      <dgm:t>
        <a:bodyPr/>
        <a:lstStyle/>
        <a:p>
          <a:endParaRPr lang="it-IT"/>
        </a:p>
      </dgm:t>
    </dgm:pt>
    <dgm:pt modelId="{80B39434-5365-41D9-A9B1-615C0636CEBB}" type="sibTrans" cxnId="{633F145C-AD79-4E4A-842C-CE6C1CFB0DD5}">
      <dgm:prSet/>
      <dgm:spPr/>
      <dgm:t>
        <a:bodyPr/>
        <a:lstStyle/>
        <a:p>
          <a:endParaRPr lang="it-IT"/>
        </a:p>
      </dgm:t>
    </dgm:pt>
    <dgm:pt modelId="{97655163-F26F-4D33-9295-9594EB208241}">
      <dgm:prSet phldrT="[Testo]"/>
      <dgm:spPr/>
      <dgm:t>
        <a:bodyPr/>
        <a:lstStyle/>
        <a:p>
          <a:r>
            <a:rPr lang="it-IT" dirty="0"/>
            <a:t>Quali cause?</a:t>
          </a:r>
        </a:p>
      </dgm:t>
    </dgm:pt>
    <dgm:pt modelId="{2EAEA468-9A42-43BD-8E38-276C86F4882C}" type="parTrans" cxnId="{83026408-835F-4819-B725-5F68ADD3A4A9}">
      <dgm:prSet/>
      <dgm:spPr/>
      <dgm:t>
        <a:bodyPr/>
        <a:lstStyle/>
        <a:p>
          <a:endParaRPr lang="it-IT"/>
        </a:p>
      </dgm:t>
    </dgm:pt>
    <dgm:pt modelId="{78D5B1CE-6A62-4844-940C-C4D29D49E84C}" type="sibTrans" cxnId="{83026408-835F-4819-B725-5F68ADD3A4A9}">
      <dgm:prSet/>
      <dgm:spPr/>
      <dgm:t>
        <a:bodyPr/>
        <a:lstStyle/>
        <a:p>
          <a:endParaRPr lang="it-IT"/>
        </a:p>
      </dgm:t>
    </dgm:pt>
    <dgm:pt modelId="{0ED87F3C-E94E-4534-AA31-B3B434AAC3A6}">
      <dgm:prSet phldrT="[Testo]"/>
      <dgm:spPr/>
      <dgm:t>
        <a:bodyPr/>
        <a:lstStyle/>
        <a:p>
          <a:r>
            <a:rPr lang="it-IT" dirty="0"/>
            <a:t>Quali soluzioni?</a:t>
          </a:r>
        </a:p>
      </dgm:t>
    </dgm:pt>
    <dgm:pt modelId="{C6C605DE-2394-4530-BA2E-FA909CEFDDF5}" type="parTrans" cxnId="{F1F72C3A-239B-4A01-9D54-277F56A255D8}">
      <dgm:prSet/>
      <dgm:spPr/>
      <dgm:t>
        <a:bodyPr/>
        <a:lstStyle/>
        <a:p>
          <a:endParaRPr lang="it-IT"/>
        </a:p>
      </dgm:t>
    </dgm:pt>
    <dgm:pt modelId="{645495E0-45EE-418A-A052-64C5BF938CFB}" type="sibTrans" cxnId="{F1F72C3A-239B-4A01-9D54-277F56A255D8}">
      <dgm:prSet/>
      <dgm:spPr/>
      <dgm:t>
        <a:bodyPr/>
        <a:lstStyle/>
        <a:p>
          <a:endParaRPr lang="it-IT"/>
        </a:p>
      </dgm:t>
    </dgm:pt>
    <dgm:pt modelId="{5C045BFA-C811-4CDE-AF54-2934161EAA81}">
      <dgm:prSet phldrT="[Testo]"/>
      <dgm:spPr/>
      <dgm:t>
        <a:bodyPr/>
        <a:lstStyle/>
        <a:p>
          <a:r>
            <a:rPr lang="it-IT" dirty="0"/>
            <a:t>Quali effetti?</a:t>
          </a:r>
        </a:p>
      </dgm:t>
    </dgm:pt>
    <dgm:pt modelId="{73E7742F-CB0B-4962-BB52-C1C83C41FFBB}" type="parTrans" cxnId="{54EC688B-97C3-438C-8FE9-343D50CF481F}">
      <dgm:prSet/>
      <dgm:spPr/>
      <dgm:t>
        <a:bodyPr/>
        <a:lstStyle/>
        <a:p>
          <a:endParaRPr lang="it-IT"/>
        </a:p>
      </dgm:t>
    </dgm:pt>
    <dgm:pt modelId="{67178596-EF79-4CCD-9BC0-487CD7C3CEE4}" type="sibTrans" cxnId="{54EC688B-97C3-438C-8FE9-343D50CF481F}">
      <dgm:prSet/>
      <dgm:spPr/>
      <dgm:t>
        <a:bodyPr/>
        <a:lstStyle/>
        <a:p>
          <a:endParaRPr lang="it-IT"/>
        </a:p>
      </dgm:t>
    </dgm:pt>
    <dgm:pt modelId="{6CD6B1B7-6106-4F31-9F29-7D244EA6EADA}" type="pres">
      <dgm:prSet presAssocID="{08A51301-430B-40DE-B173-3A2966FD05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3D0FDE-BF87-4E98-9B7B-DCD6EE310FB1}" type="pres">
      <dgm:prSet presAssocID="{CA30C825-43A0-48B2-B16F-979DC2F4368F}" presName="centerShape" presStyleLbl="node0" presStyleIdx="0" presStyleCnt="1"/>
      <dgm:spPr/>
    </dgm:pt>
    <dgm:pt modelId="{E49CB40E-0162-42C7-BDE1-4278157AAB68}" type="pres">
      <dgm:prSet presAssocID="{44F164C8-3510-4AE6-B40C-999B13F0549A}" presName="node" presStyleLbl="node1" presStyleIdx="0" presStyleCnt="4">
        <dgm:presLayoutVars>
          <dgm:bulletEnabled val="1"/>
        </dgm:presLayoutVars>
      </dgm:prSet>
      <dgm:spPr/>
    </dgm:pt>
    <dgm:pt modelId="{BCD6B31C-1C34-431B-BB51-E53E7FE3027B}" type="pres">
      <dgm:prSet presAssocID="{44F164C8-3510-4AE6-B40C-999B13F0549A}" presName="dummy" presStyleCnt="0"/>
      <dgm:spPr/>
    </dgm:pt>
    <dgm:pt modelId="{3CFB2B56-0290-45EB-A3E5-08AA0100310C}" type="pres">
      <dgm:prSet presAssocID="{80B39434-5365-41D9-A9B1-615C0636CEBB}" presName="sibTrans" presStyleLbl="sibTrans2D1" presStyleIdx="0" presStyleCnt="4"/>
      <dgm:spPr/>
    </dgm:pt>
    <dgm:pt modelId="{7FB0DC2A-086C-4A57-97ED-BEA881720CE0}" type="pres">
      <dgm:prSet presAssocID="{97655163-F26F-4D33-9295-9594EB208241}" presName="node" presStyleLbl="node1" presStyleIdx="1" presStyleCnt="4">
        <dgm:presLayoutVars>
          <dgm:bulletEnabled val="1"/>
        </dgm:presLayoutVars>
      </dgm:prSet>
      <dgm:spPr/>
    </dgm:pt>
    <dgm:pt modelId="{18495ADF-ABF6-47FC-80B1-68650CD7230B}" type="pres">
      <dgm:prSet presAssocID="{97655163-F26F-4D33-9295-9594EB208241}" presName="dummy" presStyleCnt="0"/>
      <dgm:spPr/>
    </dgm:pt>
    <dgm:pt modelId="{1C79317F-B21C-49C6-8A43-58BD4C479150}" type="pres">
      <dgm:prSet presAssocID="{78D5B1CE-6A62-4844-940C-C4D29D49E84C}" presName="sibTrans" presStyleLbl="sibTrans2D1" presStyleIdx="1" presStyleCnt="4"/>
      <dgm:spPr/>
    </dgm:pt>
    <dgm:pt modelId="{4BC997B4-1EC2-4360-BC11-6775D44046B8}" type="pres">
      <dgm:prSet presAssocID="{0ED87F3C-E94E-4534-AA31-B3B434AAC3A6}" presName="node" presStyleLbl="node1" presStyleIdx="2" presStyleCnt="4">
        <dgm:presLayoutVars>
          <dgm:bulletEnabled val="1"/>
        </dgm:presLayoutVars>
      </dgm:prSet>
      <dgm:spPr/>
    </dgm:pt>
    <dgm:pt modelId="{3B267A35-5AE8-4CFF-9B4B-427690CE15DD}" type="pres">
      <dgm:prSet presAssocID="{0ED87F3C-E94E-4534-AA31-B3B434AAC3A6}" presName="dummy" presStyleCnt="0"/>
      <dgm:spPr/>
    </dgm:pt>
    <dgm:pt modelId="{1628E93F-60E6-466B-B157-EA1012842114}" type="pres">
      <dgm:prSet presAssocID="{645495E0-45EE-418A-A052-64C5BF938CFB}" presName="sibTrans" presStyleLbl="sibTrans2D1" presStyleIdx="2" presStyleCnt="4"/>
      <dgm:spPr/>
    </dgm:pt>
    <dgm:pt modelId="{C76B43B2-C589-4299-9121-F61F4A3E6AAE}" type="pres">
      <dgm:prSet presAssocID="{5C045BFA-C811-4CDE-AF54-2934161EAA81}" presName="node" presStyleLbl="node1" presStyleIdx="3" presStyleCnt="4">
        <dgm:presLayoutVars>
          <dgm:bulletEnabled val="1"/>
        </dgm:presLayoutVars>
      </dgm:prSet>
      <dgm:spPr/>
    </dgm:pt>
    <dgm:pt modelId="{C73F6CD4-D624-4B49-B858-EA8D8E3CB55F}" type="pres">
      <dgm:prSet presAssocID="{5C045BFA-C811-4CDE-AF54-2934161EAA81}" presName="dummy" presStyleCnt="0"/>
      <dgm:spPr/>
    </dgm:pt>
    <dgm:pt modelId="{E57F32D8-4F92-4E56-A346-5F08C6CDC596}" type="pres">
      <dgm:prSet presAssocID="{67178596-EF79-4CCD-9BC0-487CD7C3CEE4}" presName="sibTrans" presStyleLbl="sibTrans2D1" presStyleIdx="3" presStyleCnt="4"/>
      <dgm:spPr/>
    </dgm:pt>
  </dgm:ptLst>
  <dgm:cxnLst>
    <dgm:cxn modelId="{83026408-835F-4819-B725-5F68ADD3A4A9}" srcId="{CA30C825-43A0-48B2-B16F-979DC2F4368F}" destId="{97655163-F26F-4D33-9295-9594EB208241}" srcOrd="1" destOrd="0" parTransId="{2EAEA468-9A42-43BD-8E38-276C86F4882C}" sibTransId="{78D5B1CE-6A62-4844-940C-C4D29D49E84C}"/>
    <dgm:cxn modelId="{843A7608-EF7E-4B70-BF1D-60BA60C47E31}" type="presOf" srcId="{645495E0-45EE-418A-A052-64C5BF938CFB}" destId="{1628E93F-60E6-466B-B157-EA1012842114}" srcOrd="0" destOrd="0" presId="urn:microsoft.com/office/officeart/2005/8/layout/radial6"/>
    <dgm:cxn modelId="{B2507017-BCC9-4AB6-AA6D-5D580B37FE59}" srcId="{08A51301-430B-40DE-B173-3A2966FD0566}" destId="{CA30C825-43A0-48B2-B16F-979DC2F4368F}" srcOrd="0" destOrd="0" parTransId="{8A843F2C-BB4F-4C4D-994B-AEC0F73E98FE}" sibTransId="{8872F72B-8996-4046-8ED5-479F164F4207}"/>
    <dgm:cxn modelId="{F487311E-B3C1-42BD-A96A-ECF5AB108F83}" type="presOf" srcId="{97655163-F26F-4D33-9295-9594EB208241}" destId="{7FB0DC2A-086C-4A57-97ED-BEA881720CE0}" srcOrd="0" destOrd="0" presId="urn:microsoft.com/office/officeart/2005/8/layout/radial6"/>
    <dgm:cxn modelId="{F1F72C3A-239B-4A01-9D54-277F56A255D8}" srcId="{CA30C825-43A0-48B2-B16F-979DC2F4368F}" destId="{0ED87F3C-E94E-4534-AA31-B3B434AAC3A6}" srcOrd="2" destOrd="0" parTransId="{C6C605DE-2394-4530-BA2E-FA909CEFDDF5}" sibTransId="{645495E0-45EE-418A-A052-64C5BF938CFB}"/>
    <dgm:cxn modelId="{633F145C-AD79-4E4A-842C-CE6C1CFB0DD5}" srcId="{CA30C825-43A0-48B2-B16F-979DC2F4368F}" destId="{44F164C8-3510-4AE6-B40C-999B13F0549A}" srcOrd="0" destOrd="0" parTransId="{3CF9C64F-AEC3-4A41-9708-B55282F2A5D0}" sibTransId="{80B39434-5365-41D9-A9B1-615C0636CEBB}"/>
    <dgm:cxn modelId="{8DAA9643-AA90-498E-B066-E95D634E968D}" type="presOf" srcId="{78D5B1CE-6A62-4844-940C-C4D29D49E84C}" destId="{1C79317F-B21C-49C6-8A43-58BD4C479150}" srcOrd="0" destOrd="0" presId="urn:microsoft.com/office/officeart/2005/8/layout/radial6"/>
    <dgm:cxn modelId="{6A9A206F-64F1-43A3-8F92-B90A170E1551}" type="presOf" srcId="{44F164C8-3510-4AE6-B40C-999B13F0549A}" destId="{E49CB40E-0162-42C7-BDE1-4278157AAB68}" srcOrd="0" destOrd="0" presId="urn:microsoft.com/office/officeart/2005/8/layout/radial6"/>
    <dgm:cxn modelId="{FA3B9272-ECCA-4D13-AF0C-486281CEDAA5}" type="presOf" srcId="{67178596-EF79-4CCD-9BC0-487CD7C3CEE4}" destId="{E57F32D8-4F92-4E56-A346-5F08C6CDC596}" srcOrd="0" destOrd="0" presId="urn:microsoft.com/office/officeart/2005/8/layout/radial6"/>
    <dgm:cxn modelId="{54EC688B-97C3-438C-8FE9-343D50CF481F}" srcId="{CA30C825-43A0-48B2-B16F-979DC2F4368F}" destId="{5C045BFA-C811-4CDE-AF54-2934161EAA81}" srcOrd="3" destOrd="0" parTransId="{73E7742F-CB0B-4962-BB52-C1C83C41FFBB}" sibTransId="{67178596-EF79-4CCD-9BC0-487CD7C3CEE4}"/>
    <dgm:cxn modelId="{DEC9DA91-9A8E-4283-9592-5C99577A4B35}" type="presOf" srcId="{80B39434-5365-41D9-A9B1-615C0636CEBB}" destId="{3CFB2B56-0290-45EB-A3E5-08AA0100310C}" srcOrd="0" destOrd="0" presId="urn:microsoft.com/office/officeart/2005/8/layout/radial6"/>
    <dgm:cxn modelId="{51AF40A4-4540-4332-BFED-2A4E8B396919}" type="presOf" srcId="{CA30C825-43A0-48B2-B16F-979DC2F4368F}" destId="{BB3D0FDE-BF87-4E98-9B7B-DCD6EE310FB1}" srcOrd="0" destOrd="0" presId="urn:microsoft.com/office/officeart/2005/8/layout/radial6"/>
    <dgm:cxn modelId="{BAB8A5A4-4C2A-4F7A-A9E0-4C7FA93A907D}" type="presOf" srcId="{08A51301-430B-40DE-B173-3A2966FD0566}" destId="{6CD6B1B7-6106-4F31-9F29-7D244EA6EADA}" srcOrd="0" destOrd="0" presId="urn:microsoft.com/office/officeart/2005/8/layout/radial6"/>
    <dgm:cxn modelId="{877712B9-F807-4C02-9A34-486F7C337674}" type="presOf" srcId="{5C045BFA-C811-4CDE-AF54-2934161EAA81}" destId="{C76B43B2-C589-4299-9121-F61F4A3E6AAE}" srcOrd="0" destOrd="0" presId="urn:microsoft.com/office/officeart/2005/8/layout/radial6"/>
    <dgm:cxn modelId="{39AD4CCA-7DED-4CE2-AC4A-92D8C5C70565}" type="presOf" srcId="{0ED87F3C-E94E-4534-AA31-B3B434AAC3A6}" destId="{4BC997B4-1EC2-4360-BC11-6775D44046B8}" srcOrd="0" destOrd="0" presId="urn:microsoft.com/office/officeart/2005/8/layout/radial6"/>
    <dgm:cxn modelId="{2BA5C963-0812-4F28-BBB2-E6BC4C77993F}" type="presParOf" srcId="{6CD6B1B7-6106-4F31-9F29-7D244EA6EADA}" destId="{BB3D0FDE-BF87-4E98-9B7B-DCD6EE310FB1}" srcOrd="0" destOrd="0" presId="urn:microsoft.com/office/officeart/2005/8/layout/radial6"/>
    <dgm:cxn modelId="{502E4F52-239B-4A0A-A861-D3D7B7DC856D}" type="presParOf" srcId="{6CD6B1B7-6106-4F31-9F29-7D244EA6EADA}" destId="{E49CB40E-0162-42C7-BDE1-4278157AAB68}" srcOrd="1" destOrd="0" presId="urn:microsoft.com/office/officeart/2005/8/layout/radial6"/>
    <dgm:cxn modelId="{6CCB53BA-7492-4A07-BB4F-67DB9026923B}" type="presParOf" srcId="{6CD6B1B7-6106-4F31-9F29-7D244EA6EADA}" destId="{BCD6B31C-1C34-431B-BB51-E53E7FE3027B}" srcOrd="2" destOrd="0" presId="urn:microsoft.com/office/officeart/2005/8/layout/radial6"/>
    <dgm:cxn modelId="{212C5DEF-9744-407D-B614-31F778526BD4}" type="presParOf" srcId="{6CD6B1B7-6106-4F31-9F29-7D244EA6EADA}" destId="{3CFB2B56-0290-45EB-A3E5-08AA0100310C}" srcOrd="3" destOrd="0" presId="urn:microsoft.com/office/officeart/2005/8/layout/radial6"/>
    <dgm:cxn modelId="{65B36697-8A65-419F-B526-42226A8D82AE}" type="presParOf" srcId="{6CD6B1B7-6106-4F31-9F29-7D244EA6EADA}" destId="{7FB0DC2A-086C-4A57-97ED-BEA881720CE0}" srcOrd="4" destOrd="0" presId="urn:microsoft.com/office/officeart/2005/8/layout/radial6"/>
    <dgm:cxn modelId="{89C1CEEC-78EE-42CD-8558-BA059D5754C0}" type="presParOf" srcId="{6CD6B1B7-6106-4F31-9F29-7D244EA6EADA}" destId="{18495ADF-ABF6-47FC-80B1-68650CD7230B}" srcOrd="5" destOrd="0" presId="urn:microsoft.com/office/officeart/2005/8/layout/radial6"/>
    <dgm:cxn modelId="{4E6F1C6E-F00E-41B5-B973-D25ADCD77F4E}" type="presParOf" srcId="{6CD6B1B7-6106-4F31-9F29-7D244EA6EADA}" destId="{1C79317F-B21C-49C6-8A43-58BD4C479150}" srcOrd="6" destOrd="0" presId="urn:microsoft.com/office/officeart/2005/8/layout/radial6"/>
    <dgm:cxn modelId="{F126E8CD-8D75-4E22-BDAF-5F3664610706}" type="presParOf" srcId="{6CD6B1B7-6106-4F31-9F29-7D244EA6EADA}" destId="{4BC997B4-1EC2-4360-BC11-6775D44046B8}" srcOrd="7" destOrd="0" presId="urn:microsoft.com/office/officeart/2005/8/layout/radial6"/>
    <dgm:cxn modelId="{8EC6CF24-D209-4E13-8C26-A44353231712}" type="presParOf" srcId="{6CD6B1B7-6106-4F31-9F29-7D244EA6EADA}" destId="{3B267A35-5AE8-4CFF-9B4B-427690CE15DD}" srcOrd="8" destOrd="0" presId="urn:microsoft.com/office/officeart/2005/8/layout/radial6"/>
    <dgm:cxn modelId="{E1624F2E-6B33-479F-B917-190C2E50F1FF}" type="presParOf" srcId="{6CD6B1B7-6106-4F31-9F29-7D244EA6EADA}" destId="{1628E93F-60E6-466B-B157-EA1012842114}" srcOrd="9" destOrd="0" presId="urn:microsoft.com/office/officeart/2005/8/layout/radial6"/>
    <dgm:cxn modelId="{AE0037C0-67E5-47B8-8BA5-4445A92D199D}" type="presParOf" srcId="{6CD6B1B7-6106-4F31-9F29-7D244EA6EADA}" destId="{C76B43B2-C589-4299-9121-F61F4A3E6AAE}" srcOrd="10" destOrd="0" presId="urn:microsoft.com/office/officeart/2005/8/layout/radial6"/>
    <dgm:cxn modelId="{E877D5C0-8F72-4D10-8848-5671B8FFB491}" type="presParOf" srcId="{6CD6B1B7-6106-4F31-9F29-7D244EA6EADA}" destId="{C73F6CD4-D624-4B49-B858-EA8D8E3CB55F}" srcOrd="11" destOrd="0" presId="urn:microsoft.com/office/officeart/2005/8/layout/radial6"/>
    <dgm:cxn modelId="{EB8BC2C7-9B50-4A5F-8D5A-FFA281E82E0E}" type="presParOf" srcId="{6CD6B1B7-6106-4F31-9F29-7D244EA6EADA}" destId="{E57F32D8-4F92-4E56-A346-5F08C6CDC5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51301-430B-40DE-B173-3A2966FD0566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A30C825-43A0-48B2-B16F-979DC2F4368F}">
      <dgm:prSet phldrT="[Testo]"/>
      <dgm:spPr/>
      <dgm:t>
        <a:bodyPr/>
        <a:lstStyle/>
        <a:p>
          <a:r>
            <a:rPr lang="it-IT" dirty="0"/>
            <a:t>Sicurezza Stradale</a:t>
          </a:r>
        </a:p>
      </dgm:t>
    </dgm:pt>
    <dgm:pt modelId="{8A843F2C-BB4F-4C4D-994B-AEC0F73E98FE}" type="parTrans" cxnId="{B2507017-BCC9-4AB6-AA6D-5D580B37FE59}">
      <dgm:prSet/>
      <dgm:spPr/>
      <dgm:t>
        <a:bodyPr/>
        <a:lstStyle/>
        <a:p>
          <a:endParaRPr lang="it-IT"/>
        </a:p>
      </dgm:t>
    </dgm:pt>
    <dgm:pt modelId="{8872F72B-8996-4046-8ED5-479F164F4207}" type="sibTrans" cxnId="{B2507017-BCC9-4AB6-AA6D-5D580B37FE59}">
      <dgm:prSet/>
      <dgm:spPr/>
      <dgm:t>
        <a:bodyPr/>
        <a:lstStyle/>
        <a:p>
          <a:endParaRPr lang="it-IT"/>
        </a:p>
      </dgm:t>
    </dgm:pt>
    <dgm:pt modelId="{44F164C8-3510-4AE6-B40C-999B13F0549A}">
      <dgm:prSet phldrT="[Testo]"/>
      <dgm:spPr/>
      <dgm:t>
        <a:bodyPr/>
        <a:lstStyle/>
        <a:p>
          <a:r>
            <a:rPr lang="it-IT" dirty="0"/>
            <a:t>Quanti incidenti stradali?</a:t>
          </a:r>
        </a:p>
      </dgm:t>
    </dgm:pt>
    <dgm:pt modelId="{3CF9C64F-AEC3-4A41-9708-B55282F2A5D0}" type="parTrans" cxnId="{633F145C-AD79-4E4A-842C-CE6C1CFB0DD5}">
      <dgm:prSet/>
      <dgm:spPr/>
      <dgm:t>
        <a:bodyPr/>
        <a:lstStyle/>
        <a:p>
          <a:endParaRPr lang="it-IT"/>
        </a:p>
      </dgm:t>
    </dgm:pt>
    <dgm:pt modelId="{80B39434-5365-41D9-A9B1-615C0636CEBB}" type="sibTrans" cxnId="{633F145C-AD79-4E4A-842C-CE6C1CFB0DD5}">
      <dgm:prSet/>
      <dgm:spPr/>
      <dgm:t>
        <a:bodyPr/>
        <a:lstStyle/>
        <a:p>
          <a:endParaRPr lang="it-IT"/>
        </a:p>
      </dgm:t>
    </dgm:pt>
    <dgm:pt modelId="{97655163-F26F-4D33-9295-9594EB208241}">
      <dgm:prSet phldrT="[Testo]"/>
      <dgm:spPr/>
      <dgm:t>
        <a:bodyPr/>
        <a:lstStyle/>
        <a:p>
          <a:r>
            <a:rPr lang="it-IT" dirty="0"/>
            <a:t>Quali cause?</a:t>
          </a:r>
        </a:p>
      </dgm:t>
    </dgm:pt>
    <dgm:pt modelId="{2EAEA468-9A42-43BD-8E38-276C86F4882C}" type="parTrans" cxnId="{83026408-835F-4819-B725-5F68ADD3A4A9}">
      <dgm:prSet/>
      <dgm:spPr/>
      <dgm:t>
        <a:bodyPr/>
        <a:lstStyle/>
        <a:p>
          <a:endParaRPr lang="it-IT"/>
        </a:p>
      </dgm:t>
    </dgm:pt>
    <dgm:pt modelId="{78D5B1CE-6A62-4844-940C-C4D29D49E84C}" type="sibTrans" cxnId="{83026408-835F-4819-B725-5F68ADD3A4A9}">
      <dgm:prSet/>
      <dgm:spPr/>
      <dgm:t>
        <a:bodyPr/>
        <a:lstStyle/>
        <a:p>
          <a:endParaRPr lang="it-IT"/>
        </a:p>
      </dgm:t>
    </dgm:pt>
    <dgm:pt modelId="{0ED87F3C-E94E-4534-AA31-B3B434AAC3A6}">
      <dgm:prSet phldrT="[Testo]"/>
      <dgm:spPr/>
      <dgm:t>
        <a:bodyPr/>
        <a:lstStyle/>
        <a:p>
          <a:r>
            <a:rPr lang="it-IT" dirty="0"/>
            <a:t>Quali soluzioni?</a:t>
          </a:r>
        </a:p>
      </dgm:t>
    </dgm:pt>
    <dgm:pt modelId="{C6C605DE-2394-4530-BA2E-FA909CEFDDF5}" type="parTrans" cxnId="{F1F72C3A-239B-4A01-9D54-277F56A255D8}">
      <dgm:prSet/>
      <dgm:spPr/>
      <dgm:t>
        <a:bodyPr/>
        <a:lstStyle/>
        <a:p>
          <a:endParaRPr lang="it-IT"/>
        </a:p>
      </dgm:t>
    </dgm:pt>
    <dgm:pt modelId="{645495E0-45EE-418A-A052-64C5BF938CFB}" type="sibTrans" cxnId="{F1F72C3A-239B-4A01-9D54-277F56A255D8}">
      <dgm:prSet/>
      <dgm:spPr/>
      <dgm:t>
        <a:bodyPr/>
        <a:lstStyle/>
        <a:p>
          <a:endParaRPr lang="it-IT"/>
        </a:p>
      </dgm:t>
    </dgm:pt>
    <dgm:pt modelId="{5C045BFA-C811-4CDE-AF54-2934161EAA81}">
      <dgm:prSet phldrT="[Testo]"/>
      <dgm:spPr/>
      <dgm:t>
        <a:bodyPr/>
        <a:lstStyle/>
        <a:p>
          <a:r>
            <a:rPr lang="it-IT" dirty="0"/>
            <a:t>Quali effetti?</a:t>
          </a:r>
        </a:p>
      </dgm:t>
    </dgm:pt>
    <dgm:pt modelId="{73E7742F-CB0B-4962-BB52-C1C83C41FFBB}" type="parTrans" cxnId="{54EC688B-97C3-438C-8FE9-343D50CF481F}">
      <dgm:prSet/>
      <dgm:spPr/>
      <dgm:t>
        <a:bodyPr/>
        <a:lstStyle/>
        <a:p>
          <a:endParaRPr lang="it-IT"/>
        </a:p>
      </dgm:t>
    </dgm:pt>
    <dgm:pt modelId="{67178596-EF79-4CCD-9BC0-487CD7C3CEE4}" type="sibTrans" cxnId="{54EC688B-97C3-438C-8FE9-343D50CF481F}">
      <dgm:prSet/>
      <dgm:spPr/>
      <dgm:t>
        <a:bodyPr/>
        <a:lstStyle/>
        <a:p>
          <a:endParaRPr lang="it-IT"/>
        </a:p>
      </dgm:t>
    </dgm:pt>
    <dgm:pt modelId="{6CD6B1B7-6106-4F31-9F29-7D244EA6EADA}" type="pres">
      <dgm:prSet presAssocID="{08A51301-430B-40DE-B173-3A2966FD05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3D0FDE-BF87-4E98-9B7B-DCD6EE310FB1}" type="pres">
      <dgm:prSet presAssocID="{CA30C825-43A0-48B2-B16F-979DC2F4368F}" presName="centerShape" presStyleLbl="node0" presStyleIdx="0" presStyleCnt="1"/>
      <dgm:spPr/>
    </dgm:pt>
    <dgm:pt modelId="{E49CB40E-0162-42C7-BDE1-4278157AAB68}" type="pres">
      <dgm:prSet presAssocID="{44F164C8-3510-4AE6-B40C-999B13F0549A}" presName="node" presStyleLbl="node1" presStyleIdx="0" presStyleCnt="4">
        <dgm:presLayoutVars>
          <dgm:bulletEnabled val="1"/>
        </dgm:presLayoutVars>
      </dgm:prSet>
      <dgm:spPr/>
    </dgm:pt>
    <dgm:pt modelId="{BCD6B31C-1C34-431B-BB51-E53E7FE3027B}" type="pres">
      <dgm:prSet presAssocID="{44F164C8-3510-4AE6-B40C-999B13F0549A}" presName="dummy" presStyleCnt="0"/>
      <dgm:spPr/>
    </dgm:pt>
    <dgm:pt modelId="{3CFB2B56-0290-45EB-A3E5-08AA0100310C}" type="pres">
      <dgm:prSet presAssocID="{80B39434-5365-41D9-A9B1-615C0636CEBB}" presName="sibTrans" presStyleLbl="sibTrans2D1" presStyleIdx="0" presStyleCnt="4"/>
      <dgm:spPr/>
    </dgm:pt>
    <dgm:pt modelId="{7FB0DC2A-086C-4A57-97ED-BEA881720CE0}" type="pres">
      <dgm:prSet presAssocID="{97655163-F26F-4D33-9295-9594EB208241}" presName="node" presStyleLbl="node1" presStyleIdx="1" presStyleCnt="4">
        <dgm:presLayoutVars>
          <dgm:bulletEnabled val="1"/>
        </dgm:presLayoutVars>
      </dgm:prSet>
      <dgm:spPr/>
    </dgm:pt>
    <dgm:pt modelId="{18495ADF-ABF6-47FC-80B1-68650CD7230B}" type="pres">
      <dgm:prSet presAssocID="{97655163-F26F-4D33-9295-9594EB208241}" presName="dummy" presStyleCnt="0"/>
      <dgm:spPr/>
    </dgm:pt>
    <dgm:pt modelId="{1C79317F-B21C-49C6-8A43-58BD4C479150}" type="pres">
      <dgm:prSet presAssocID="{78D5B1CE-6A62-4844-940C-C4D29D49E84C}" presName="sibTrans" presStyleLbl="sibTrans2D1" presStyleIdx="1" presStyleCnt="4"/>
      <dgm:spPr/>
    </dgm:pt>
    <dgm:pt modelId="{4BC997B4-1EC2-4360-BC11-6775D44046B8}" type="pres">
      <dgm:prSet presAssocID="{0ED87F3C-E94E-4534-AA31-B3B434AAC3A6}" presName="node" presStyleLbl="node1" presStyleIdx="2" presStyleCnt="4">
        <dgm:presLayoutVars>
          <dgm:bulletEnabled val="1"/>
        </dgm:presLayoutVars>
      </dgm:prSet>
      <dgm:spPr/>
    </dgm:pt>
    <dgm:pt modelId="{3B267A35-5AE8-4CFF-9B4B-427690CE15DD}" type="pres">
      <dgm:prSet presAssocID="{0ED87F3C-E94E-4534-AA31-B3B434AAC3A6}" presName="dummy" presStyleCnt="0"/>
      <dgm:spPr/>
    </dgm:pt>
    <dgm:pt modelId="{1628E93F-60E6-466B-B157-EA1012842114}" type="pres">
      <dgm:prSet presAssocID="{645495E0-45EE-418A-A052-64C5BF938CFB}" presName="sibTrans" presStyleLbl="sibTrans2D1" presStyleIdx="2" presStyleCnt="4"/>
      <dgm:spPr/>
    </dgm:pt>
    <dgm:pt modelId="{C76B43B2-C589-4299-9121-F61F4A3E6AAE}" type="pres">
      <dgm:prSet presAssocID="{5C045BFA-C811-4CDE-AF54-2934161EAA81}" presName="node" presStyleLbl="node1" presStyleIdx="3" presStyleCnt="4">
        <dgm:presLayoutVars>
          <dgm:bulletEnabled val="1"/>
        </dgm:presLayoutVars>
      </dgm:prSet>
      <dgm:spPr/>
    </dgm:pt>
    <dgm:pt modelId="{C73F6CD4-D624-4B49-B858-EA8D8E3CB55F}" type="pres">
      <dgm:prSet presAssocID="{5C045BFA-C811-4CDE-AF54-2934161EAA81}" presName="dummy" presStyleCnt="0"/>
      <dgm:spPr/>
    </dgm:pt>
    <dgm:pt modelId="{E57F32D8-4F92-4E56-A346-5F08C6CDC596}" type="pres">
      <dgm:prSet presAssocID="{67178596-EF79-4CCD-9BC0-487CD7C3CEE4}" presName="sibTrans" presStyleLbl="sibTrans2D1" presStyleIdx="3" presStyleCnt="4"/>
      <dgm:spPr/>
    </dgm:pt>
  </dgm:ptLst>
  <dgm:cxnLst>
    <dgm:cxn modelId="{83026408-835F-4819-B725-5F68ADD3A4A9}" srcId="{CA30C825-43A0-48B2-B16F-979DC2F4368F}" destId="{97655163-F26F-4D33-9295-9594EB208241}" srcOrd="1" destOrd="0" parTransId="{2EAEA468-9A42-43BD-8E38-276C86F4882C}" sibTransId="{78D5B1CE-6A62-4844-940C-C4D29D49E84C}"/>
    <dgm:cxn modelId="{843A7608-EF7E-4B70-BF1D-60BA60C47E31}" type="presOf" srcId="{645495E0-45EE-418A-A052-64C5BF938CFB}" destId="{1628E93F-60E6-466B-B157-EA1012842114}" srcOrd="0" destOrd="0" presId="urn:microsoft.com/office/officeart/2005/8/layout/radial6"/>
    <dgm:cxn modelId="{B2507017-BCC9-4AB6-AA6D-5D580B37FE59}" srcId="{08A51301-430B-40DE-B173-3A2966FD0566}" destId="{CA30C825-43A0-48B2-B16F-979DC2F4368F}" srcOrd="0" destOrd="0" parTransId="{8A843F2C-BB4F-4C4D-994B-AEC0F73E98FE}" sibTransId="{8872F72B-8996-4046-8ED5-479F164F4207}"/>
    <dgm:cxn modelId="{F487311E-B3C1-42BD-A96A-ECF5AB108F83}" type="presOf" srcId="{97655163-F26F-4D33-9295-9594EB208241}" destId="{7FB0DC2A-086C-4A57-97ED-BEA881720CE0}" srcOrd="0" destOrd="0" presId="urn:microsoft.com/office/officeart/2005/8/layout/radial6"/>
    <dgm:cxn modelId="{F1F72C3A-239B-4A01-9D54-277F56A255D8}" srcId="{CA30C825-43A0-48B2-B16F-979DC2F4368F}" destId="{0ED87F3C-E94E-4534-AA31-B3B434AAC3A6}" srcOrd="2" destOrd="0" parTransId="{C6C605DE-2394-4530-BA2E-FA909CEFDDF5}" sibTransId="{645495E0-45EE-418A-A052-64C5BF938CFB}"/>
    <dgm:cxn modelId="{633F145C-AD79-4E4A-842C-CE6C1CFB0DD5}" srcId="{CA30C825-43A0-48B2-B16F-979DC2F4368F}" destId="{44F164C8-3510-4AE6-B40C-999B13F0549A}" srcOrd="0" destOrd="0" parTransId="{3CF9C64F-AEC3-4A41-9708-B55282F2A5D0}" sibTransId="{80B39434-5365-41D9-A9B1-615C0636CEBB}"/>
    <dgm:cxn modelId="{8DAA9643-AA90-498E-B066-E95D634E968D}" type="presOf" srcId="{78D5B1CE-6A62-4844-940C-C4D29D49E84C}" destId="{1C79317F-B21C-49C6-8A43-58BD4C479150}" srcOrd="0" destOrd="0" presId="urn:microsoft.com/office/officeart/2005/8/layout/radial6"/>
    <dgm:cxn modelId="{6A9A206F-64F1-43A3-8F92-B90A170E1551}" type="presOf" srcId="{44F164C8-3510-4AE6-B40C-999B13F0549A}" destId="{E49CB40E-0162-42C7-BDE1-4278157AAB68}" srcOrd="0" destOrd="0" presId="urn:microsoft.com/office/officeart/2005/8/layout/radial6"/>
    <dgm:cxn modelId="{FA3B9272-ECCA-4D13-AF0C-486281CEDAA5}" type="presOf" srcId="{67178596-EF79-4CCD-9BC0-487CD7C3CEE4}" destId="{E57F32D8-4F92-4E56-A346-5F08C6CDC596}" srcOrd="0" destOrd="0" presId="urn:microsoft.com/office/officeart/2005/8/layout/radial6"/>
    <dgm:cxn modelId="{54EC688B-97C3-438C-8FE9-343D50CF481F}" srcId="{CA30C825-43A0-48B2-B16F-979DC2F4368F}" destId="{5C045BFA-C811-4CDE-AF54-2934161EAA81}" srcOrd="3" destOrd="0" parTransId="{73E7742F-CB0B-4962-BB52-C1C83C41FFBB}" sibTransId="{67178596-EF79-4CCD-9BC0-487CD7C3CEE4}"/>
    <dgm:cxn modelId="{DEC9DA91-9A8E-4283-9592-5C99577A4B35}" type="presOf" srcId="{80B39434-5365-41D9-A9B1-615C0636CEBB}" destId="{3CFB2B56-0290-45EB-A3E5-08AA0100310C}" srcOrd="0" destOrd="0" presId="urn:microsoft.com/office/officeart/2005/8/layout/radial6"/>
    <dgm:cxn modelId="{51AF40A4-4540-4332-BFED-2A4E8B396919}" type="presOf" srcId="{CA30C825-43A0-48B2-B16F-979DC2F4368F}" destId="{BB3D0FDE-BF87-4E98-9B7B-DCD6EE310FB1}" srcOrd="0" destOrd="0" presId="urn:microsoft.com/office/officeart/2005/8/layout/radial6"/>
    <dgm:cxn modelId="{BAB8A5A4-4C2A-4F7A-A9E0-4C7FA93A907D}" type="presOf" srcId="{08A51301-430B-40DE-B173-3A2966FD0566}" destId="{6CD6B1B7-6106-4F31-9F29-7D244EA6EADA}" srcOrd="0" destOrd="0" presId="urn:microsoft.com/office/officeart/2005/8/layout/radial6"/>
    <dgm:cxn modelId="{877712B9-F807-4C02-9A34-486F7C337674}" type="presOf" srcId="{5C045BFA-C811-4CDE-AF54-2934161EAA81}" destId="{C76B43B2-C589-4299-9121-F61F4A3E6AAE}" srcOrd="0" destOrd="0" presId="urn:microsoft.com/office/officeart/2005/8/layout/radial6"/>
    <dgm:cxn modelId="{39AD4CCA-7DED-4CE2-AC4A-92D8C5C70565}" type="presOf" srcId="{0ED87F3C-E94E-4534-AA31-B3B434AAC3A6}" destId="{4BC997B4-1EC2-4360-BC11-6775D44046B8}" srcOrd="0" destOrd="0" presId="urn:microsoft.com/office/officeart/2005/8/layout/radial6"/>
    <dgm:cxn modelId="{2BA5C963-0812-4F28-BBB2-E6BC4C77993F}" type="presParOf" srcId="{6CD6B1B7-6106-4F31-9F29-7D244EA6EADA}" destId="{BB3D0FDE-BF87-4E98-9B7B-DCD6EE310FB1}" srcOrd="0" destOrd="0" presId="urn:microsoft.com/office/officeart/2005/8/layout/radial6"/>
    <dgm:cxn modelId="{502E4F52-239B-4A0A-A861-D3D7B7DC856D}" type="presParOf" srcId="{6CD6B1B7-6106-4F31-9F29-7D244EA6EADA}" destId="{E49CB40E-0162-42C7-BDE1-4278157AAB68}" srcOrd="1" destOrd="0" presId="urn:microsoft.com/office/officeart/2005/8/layout/radial6"/>
    <dgm:cxn modelId="{6CCB53BA-7492-4A07-BB4F-67DB9026923B}" type="presParOf" srcId="{6CD6B1B7-6106-4F31-9F29-7D244EA6EADA}" destId="{BCD6B31C-1C34-431B-BB51-E53E7FE3027B}" srcOrd="2" destOrd="0" presId="urn:microsoft.com/office/officeart/2005/8/layout/radial6"/>
    <dgm:cxn modelId="{212C5DEF-9744-407D-B614-31F778526BD4}" type="presParOf" srcId="{6CD6B1B7-6106-4F31-9F29-7D244EA6EADA}" destId="{3CFB2B56-0290-45EB-A3E5-08AA0100310C}" srcOrd="3" destOrd="0" presId="urn:microsoft.com/office/officeart/2005/8/layout/radial6"/>
    <dgm:cxn modelId="{65B36697-8A65-419F-B526-42226A8D82AE}" type="presParOf" srcId="{6CD6B1B7-6106-4F31-9F29-7D244EA6EADA}" destId="{7FB0DC2A-086C-4A57-97ED-BEA881720CE0}" srcOrd="4" destOrd="0" presId="urn:microsoft.com/office/officeart/2005/8/layout/radial6"/>
    <dgm:cxn modelId="{89C1CEEC-78EE-42CD-8558-BA059D5754C0}" type="presParOf" srcId="{6CD6B1B7-6106-4F31-9F29-7D244EA6EADA}" destId="{18495ADF-ABF6-47FC-80B1-68650CD7230B}" srcOrd="5" destOrd="0" presId="urn:microsoft.com/office/officeart/2005/8/layout/radial6"/>
    <dgm:cxn modelId="{4E6F1C6E-F00E-41B5-B973-D25ADCD77F4E}" type="presParOf" srcId="{6CD6B1B7-6106-4F31-9F29-7D244EA6EADA}" destId="{1C79317F-B21C-49C6-8A43-58BD4C479150}" srcOrd="6" destOrd="0" presId="urn:microsoft.com/office/officeart/2005/8/layout/radial6"/>
    <dgm:cxn modelId="{F126E8CD-8D75-4E22-BDAF-5F3664610706}" type="presParOf" srcId="{6CD6B1B7-6106-4F31-9F29-7D244EA6EADA}" destId="{4BC997B4-1EC2-4360-BC11-6775D44046B8}" srcOrd="7" destOrd="0" presId="urn:microsoft.com/office/officeart/2005/8/layout/radial6"/>
    <dgm:cxn modelId="{8EC6CF24-D209-4E13-8C26-A44353231712}" type="presParOf" srcId="{6CD6B1B7-6106-4F31-9F29-7D244EA6EADA}" destId="{3B267A35-5AE8-4CFF-9B4B-427690CE15DD}" srcOrd="8" destOrd="0" presId="urn:microsoft.com/office/officeart/2005/8/layout/radial6"/>
    <dgm:cxn modelId="{E1624F2E-6B33-479F-B917-190C2E50F1FF}" type="presParOf" srcId="{6CD6B1B7-6106-4F31-9F29-7D244EA6EADA}" destId="{1628E93F-60E6-466B-B157-EA1012842114}" srcOrd="9" destOrd="0" presId="urn:microsoft.com/office/officeart/2005/8/layout/radial6"/>
    <dgm:cxn modelId="{AE0037C0-67E5-47B8-8BA5-4445A92D199D}" type="presParOf" srcId="{6CD6B1B7-6106-4F31-9F29-7D244EA6EADA}" destId="{C76B43B2-C589-4299-9121-F61F4A3E6AAE}" srcOrd="10" destOrd="0" presId="urn:microsoft.com/office/officeart/2005/8/layout/radial6"/>
    <dgm:cxn modelId="{E877D5C0-8F72-4D10-8848-5671B8FFB491}" type="presParOf" srcId="{6CD6B1B7-6106-4F31-9F29-7D244EA6EADA}" destId="{C73F6CD4-D624-4B49-B858-EA8D8E3CB55F}" srcOrd="11" destOrd="0" presId="urn:microsoft.com/office/officeart/2005/8/layout/radial6"/>
    <dgm:cxn modelId="{EB8BC2C7-9B50-4A5F-8D5A-FFA281E82E0E}" type="presParOf" srcId="{6CD6B1B7-6106-4F31-9F29-7D244EA6EADA}" destId="{E57F32D8-4F92-4E56-A346-5F08C6CDC5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316FE-3F76-4D19-847C-0588E1FC6A3D}" type="doc">
      <dgm:prSet loTypeId="urn:microsoft.com/office/officeart/2005/8/layout/pyramid1" loCatId="pyramid" qsTypeId="urn:microsoft.com/office/officeart/2005/8/quickstyle/simple4" qsCatId="simple" csTypeId="urn:microsoft.com/office/officeart/2005/8/colors/accent3_2" csCatId="accent3" phldr="1"/>
      <dgm:spPr/>
    </dgm:pt>
    <dgm:pt modelId="{1F24DECD-FAE9-4C12-9EDA-40C91CEB3C40}">
      <dgm:prSet phldrT="[Testo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endParaRPr lang="it-IT" sz="2000" dirty="0"/>
        </a:p>
        <a:p>
          <a:pPr>
            <a:lnSpc>
              <a:spcPts val="1500"/>
            </a:lnSpc>
            <a:spcAft>
              <a:spcPts val="0"/>
            </a:spcAft>
          </a:pPr>
          <a:r>
            <a:rPr lang="it-IT" sz="2000" dirty="0"/>
            <a:t>Costo </a:t>
          </a:r>
        </a:p>
        <a:p>
          <a:pPr>
            <a:lnSpc>
              <a:spcPts val="1500"/>
            </a:lnSpc>
            <a:spcAft>
              <a:spcPts val="0"/>
            </a:spcAft>
          </a:pPr>
          <a:r>
            <a:rPr lang="it-IT" sz="2000" dirty="0"/>
            <a:t>sociale</a:t>
          </a:r>
        </a:p>
      </dgm:t>
    </dgm:pt>
    <dgm:pt modelId="{B55B237E-ADDD-4A43-91CF-B7E0413BA962}" type="parTrans" cxnId="{A38B5FD9-1B5D-4715-ADAC-409A0A26D71A}">
      <dgm:prSet/>
      <dgm:spPr/>
      <dgm:t>
        <a:bodyPr/>
        <a:lstStyle/>
        <a:p>
          <a:endParaRPr lang="it-IT" sz="2000"/>
        </a:p>
      </dgm:t>
    </dgm:pt>
    <dgm:pt modelId="{DCB5DC28-411F-41BB-BC38-39469EF032D2}" type="sibTrans" cxnId="{A38B5FD9-1B5D-4715-ADAC-409A0A26D71A}">
      <dgm:prSet/>
      <dgm:spPr/>
      <dgm:t>
        <a:bodyPr/>
        <a:lstStyle/>
        <a:p>
          <a:endParaRPr lang="it-IT" sz="2000"/>
        </a:p>
      </dgm:t>
    </dgm:pt>
    <dgm:pt modelId="{C6ED1A0C-3549-4708-B258-AB2ABDAA628C}">
      <dgm:prSet phldrT="[Testo]" custT="1"/>
      <dgm:spPr/>
      <dgm:t>
        <a:bodyPr/>
        <a:lstStyle/>
        <a:p>
          <a:r>
            <a:rPr lang="it-IT" sz="2000" dirty="0"/>
            <a:t>Morti e feriti</a:t>
          </a:r>
        </a:p>
      </dgm:t>
    </dgm:pt>
    <dgm:pt modelId="{C7CDFD3B-CA3E-4846-9581-9AB2FAC246AB}" type="parTrans" cxnId="{B688BC54-5FBA-424E-8C10-38AEF68F8F08}">
      <dgm:prSet/>
      <dgm:spPr/>
      <dgm:t>
        <a:bodyPr/>
        <a:lstStyle/>
        <a:p>
          <a:endParaRPr lang="it-IT" sz="2000"/>
        </a:p>
      </dgm:t>
    </dgm:pt>
    <dgm:pt modelId="{CA866939-475A-4D5B-B26F-F4B90A9B1BA1}" type="sibTrans" cxnId="{B688BC54-5FBA-424E-8C10-38AEF68F8F08}">
      <dgm:prSet/>
      <dgm:spPr/>
      <dgm:t>
        <a:bodyPr/>
        <a:lstStyle/>
        <a:p>
          <a:endParaRPr lang="it-IT" sz="2000"/>
        </a:p>
      </dgm:t>
    </dgm:pt>
    <dgm:pt modelId="{6AC5B84E-B8A9-457C-8360-EAEBED3EA760}">
      <dgm:prSet phldrT="[Testo]" custT="1"/>
      <dgm:spPr/>
      <dgm:t>
        <a:bodyPr/>
        <a:lstStyle/>
        <a:p>
          <a:r>
            <a:rPr lang="it-IT" sz="2000" dirty="0" err="1"/>
            <a:t>Safety</a:t>
          </a:r>
          <a:r>
            <a:rPr lang="it-IT" sz="2000" dirty="0"/>
            <a:t> performance </a:t>
          </a:r>
          <a:r>
            <a:rPr lang="it-IT" sz="2000" dirty="0" err="1"/>
            <a:t>indicators</a:t>
          </a:r>
          <a:endParaRPr lang="it-IT" sz="2000" dirty="0"/>
        </a:p>
      </dgm:t>
    </dgm:pt>
    <dgm:pt modelId="{CAF6AF03-3BD3-4491-B93D-31D5D6A3BF05}" type="parTrans" cxnId="{925E99FD-6A10-4861-862D-8A53485CE2FA}">
      <dgm:prSet/>
      <dgm:spPr/>
      <dgm:t>
        <a:bodyPr/>
        <a:lstStyle/>
        <a:p>
          <a:endParaRPr lang="it-IT" sz="2000"/>
        </a:p>
      </dgm:t>
    </dgm:pt>
    <dgm:pt modelId="{C6680B27-86D1-44E1-8ED9-8C78D879494F}" type="sibTrans" cxnId="{925E99FD-6A10-4861-862D-8A53485CE2FA}">
      <dgm:prSet/>
      <dgm:spPr/>
      <dgm:t>
        <a:bodyPr/>
        <a:lstStyle/>
        <a:p>
          <a:endParaRPr lang="it-IT" sz="2000"/>
        </a:p>
      </dgm:t>
    </dgm:pt>
    <dgm:pt modelId="{08054D08-29E1-4D24-B77A-27DA8F2D2F4E}">
      <dgm:prSet phldrT="[Testo]" custT="1"/>
      <dgm:spPr/>
      <dgm:t>
        <a:bodyPr/>
        <a:lstStyle/>
        <a:p>
          <a:r>
            <a:rPr lang="it-IT" sz="2000" dirty="0"/>
            <a:t>Programmi e interventi per la sicurezza</a:t>
          </a:r>
        </a:p>
      </dgm:t>
    </dgm:pt>
    <dgm:pt modelId="{3399A231-A2E3-434A-AD37-5CEBE58290E6}" type="parTrans" cxnId="{92852A65-C600-4BD7-9DAA-59F40727B13E}">
      <dgm:prSet/>
      <dgm:spPr/>
      <dgm:t>
        <a:bodyPr/>
        <a:lstStyle/>
        <a:p>
          <a:endParaRPr lang="it-IT" sz="2000"/>
        </a:p>
      </dgm:t>
    </dgm:pt>
    <dgm:pt modelId="{DDBD1B07-A8C6-4BE4-BDA8-B14FE4CD508A}" type="sibTrans" cxnId="{92852A65-C600-4BD7-9DAA-59F40727B13E}">
      <dgm:prSet/>
      <dgm:spPr/>
      <dgm:t>
        <a:bodyPr/>
        <a:lstStyle/>
        <a:p>
          <a:endParaRPr lang="it-IT" sz="2000"/>
        </a:p>
      </dgm:t>
    </dgm:pt>
    <dgm:pt modelId="{40A20851-7C49-4294-8994-4640C99C0DDD}">
      <dgm:prSet phldrT="[Testo]" custT="1"/>
      <dgm:spPr/>
      <dgm:t>
        <a:bodyPr/>
        <a:lstStyle/>
        <a:p>
          <a:r>
            <a:rPr lang="it-IT" sz="2000" dirty="0"/>
            <a:t>Contesto di riferimento</a:t>
          </a:r>
        </a:p>
      </dgm:t>
    </dgm:pt>
    <dgm:pt modelId="{EB8799E0-9A50-4155-BEBF-3F277DECC487}" type="parTrans" cxnId="{3774B9B2-F9D3-48A5-90A5-E28611D7552E}">
      <dgm:prSet/>
      <dgm:spPr/>
      <dgm:t>
        <a:bodyPr/>
        <a:lstStyle/>
        <a:p>
          <a:endParaRPr lang="it-IT" sz="2000"/>
        </a:p>
      </dgm:t>
    </dgm:pt>
    <dgm:pt modelId="{13CDC693-B60A-4C36-97E8-53EE5A3F0383}" type="sibTrans" cxnId="{3774B9B2-F9D3-48A5-90A5-E28611D7552E}">
      <dgm:prSet/>
      <dgm:spPr/>
      <dgm:t>
        <a:bodyPr/>
        <a:lstStyle/>
        <a:p>
          <a:endParaRPr lang="it-IT" sz="2000"/>
        </a:p>
      </dgm:t>
    </dgm:pt>
    <dgm:pt modelId="{E0913935-9C39-4301-B284-A0A9FE99BB89}" type="pres">
      <dgm:prSet presAssocID="{A52316FE-3F76-4D19-847C-0588E1FC6A3D}" presName="Name0" presStyleCnt="0">
        <dgm:presLayoutVars>
          <dgm:dir/>
          <dgm:animLvl val="lvl"/>
          <dgm:resizeHandles val="exact"/>
        </dgm:presLayoutVars>
      </dgm:prSet>
      <dgm:spPr/>
    </dgm:pt>
    <dgm:pt modelId="{236B981A-8BD0-4109-9D46-D2E840F21FA4}" type="pres">
      <dgm:prSet presAssocID="{1F24DECD-FAE9-4C12-9EDA-40C91CEB3C40}" presName="Name8" presStyleCnt="0"/>
      <dgm:spPr/>
    </dgm:pt>
    <dgm:pt modelId="{02A51919-4643-4D2A-B539-5FCEAFC2DD48}" type="pres">
      <dgm:prSet presAssocID="{1F24DECD-FAE9-4C12-9EDA-40C91CEB3C40}" presName="level" presStyleLbl="node1" presStyleIdx="0" presStyleCnt="5">
        <dgm:presLayoutVars>
          <dgm:chMax val="1"/>
          <dgm:bulletEnabled val="1"/>
        </dgm:presLayoutVars>
      </dgm:prSet>
      <dgm:spPr/>
    </dgm:pt>
    <dgm:pt modelId="{4039A393-6A7D-402E-B311-93001FEB793D}" type="pres">
      <dgm:prSet presAssocID="{1F24DECD-FAE9-4C12-9EDA-40C91CEB3C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81B6E8-7CAF-49AD-9289-10962555EAE9}" type="pres">
      <dgm:prSet presAssocID="{C6ED1A0C-3549-4708-B258-AB2ABDAA628C}" presName="Name8" presStyleCnt="0"/>
      <dgm:spPr/>
    </dgm:pt>
    <dgm:pt modelId="{9E8DCE7D-FE17-402A-989F-C9A201A318B5}" type="pres">
      <dgm:prSet presAssocID="{C6ED1A0C-3549-4708-B258-AB2ABDAA628C}" presName="level" presStyleLbl="node1" presStyleIdx="1" presStyleCnt="5">
        <dgm:presLayoutVars>
          <dgm:chMax val="1"/>
          <dgm:bulletEnabled val="1"/>
        </dgm:presLayoutVars>
      </dgm:prSet>
      <dgm:spPr/>
    </dgm:pt>
    <dgm:pt modelId="{624F6363-C7A7-45A1-B653-C24261224238}" type="pres">
      <dgm:prSet presAssocID="{C6ED1A0C-3549-4708-B258-AB2ABDAA62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01FAB3-5978-4405-9525-939C460402CB}" type="pres">
      <dgm:prSet presAssocID="{6AC5B84E-B8A9-457C-8360-EAEBED3EA760}" presName="Name8" presStyleCnt="0"/>
      <dgm:spPr/>
    </dgm:pt>
    <dgm:pt modelId="{3EA3B37B-B826-4166-A0EA-FAB41EC34A34}" type="pres">
      <dgm:prSet presAssocID="{6AC5B84E-B8A9-457C-8360-EAEBED3EA760}" presName="level" presStyleLbl="node1" presStyleIdx="2" presStyleCnt="5">
        <dgm:presLayoutVars>
          <dgm:chMax val="1"/>
          <dgm:bulletEnabled val="1"/>
        </dgm:presLayoutVars>
      </dgm:prSet>
      <dgm:spPr/>
    </dgm:pt>
    <dgm:pt modelId="{7DDE9737-BA6B-4F86-A11D-3AE9123581DE}" type="pres">
      <dgm:prSet presAssocID="{6AC5B84E-B8A9-457C-8360-EAEBED3EA7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353B44-8CD8-4177-8762-86F81EA89EBD}" type="pres">
      <dgm:prSet presAssocID="{08054D08-29E1-4D24-B77A-27DA8F2D2F4E}" presName="Name8" presStyleCnt="0"/>
      <dgm:spPr/>
    </dgm:pt>
    <dgm:pt modelId="{00583E38-FD9C-4F91-B707-4CE5858D1ACB}" type="pres">
      <dgm:prSet presAssocID="{08054D08-29E1-4D24-B77A-27DA8F2D2F4E}" presName="level" presStyleLbl="node1" presStyleIdx="3" presStyleCnt="5">
        <dgm:presLayoutVars>
          <dgm:chMax val="1"/>
          <dgm:bulletEnabled val="1"/>
        </dgm:presLayoutVars>
      </dgm:prSet>
      <dgm:spPr/>
    </dgm:pt>
    <dgm:pt modelId="{EBBD42C2-F1DB-4802-BD12-D1C571482758}" type="pres">
      <dgm:prSet presAssocID="{08054D08-29E1-4D24-B77A-27DA8F2D2F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8DCAB4-32A6-4D16-B9EC-A0A8E7DCDED0}" type="pres">
      <dgm:prSet presAssocID="{40A20851-7C49-4294-8994-4640C99C0DDD}" presName="Name8" presStyleCnt="0"/>
      <dgm:spPr/>
    </dgm:pt>
    <dgm:pt modelId="{16F98FF5-2381-4A2F-B2F4-FF69C4DEDD3D}" type="pres">
      <dgm:prSet presAssocID="{40A20851-7C49-4294-8994-4640C99C0DDD}" presName="level" presStyleLbl="node1" presStyleIdx="4" presStyleCnt="5">
        <dgm:presLayoutVars>
          <dgm:chMax val="1"/>
          <dgm:bulletEnabled val="1"/>
        </dgm:presLayoutVars>
      </dgm:prSet>
      <dgm:spPr/>
    </dgm:pt>
    <dgm:pt modelId="{6DCB83E6-71F9-42C0-880D-D4958F340754}" type="pres">
      <dgm:prSet presAssocID="{40A20851-7C49-4294-8994-4640C99C0D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52D7F1C-D4D7-46F0-AEE6-752E73A953A7}" type="presOf" srcId="{40A20851-7C49-4294-8994-4640C99C0DDD}" destId="{16F98FF5-2381-4A2F-B2F4-FF69C4DEDD3D}" srcOrd="0" destOrd="0" presId="urn:microsoft.com/office/officeart/2005/8/layout/pyramid1"/>
    <dgm:cxn modelId="{003C7D40-42A1-4115-9531-C24F33120F73}" type="presOf" srcId="{C6ED1A0C-3549-4708-B258-AB2ABDAA628C}" destId="{624F6363-C7A7-45A1-B653-C24261224238}" srcOrd="1" destOrd="0" presId="urn:microsoft.com/office/officeart/2005/8/layout/pyramid1"/>
    <dgm:cxn modelId="{A332F35B-FE87-41BB-9787-DCD9477E3C7F}" type="presOf" srcId="{6AC5B84E-B8A9-457C-8360-EAEBED3EA760}" destId="{7DDE9737-BA6B-4F86-A11D-3AE9123581DE}" srcOrd="1" destOrd="0" presId="urn:microsoft.com/office/officeart/2005/8/layout/pyramid1"/>
    <dgm:cxn modelId="{92852A65-C600-4BD7-9DAA-59F40727B13E}" srcId="{A52316FE-3F76-4D19-847C-0588E1FC6A3D}" destId="{08054D08-29E1-4D24-B77A-27DA8F2D2F4E}" srcOrd="3" destOrd="0" parTransId="{3399A231-A2E3-434A-AD37-5CEBE58290E6}" sibTransId="{DDBD1B07-A8C6-4BE4-BDA8-B14FE4CD508A}"/>
    <dgm:cxn modelId="{374AA567-3922-4F83-BC2E-B267BBF27860}" type="presOf" srcId="{08054D08-29E1-4D24-B77A-27DA8F2D2F4E}" destId="{EBBD42C2-F1DB-4802-BD12-D1C571482758}" srcOrd="1" destOrd="0" presId="urn:microsoft.com/office/officeart/2005/8/layout/pyramid1"/>
    <dgm:cxn modelId="{B688BC54-5FBA-424E-8C10-38AEF68F8F08}" srcId="{A52316FE-3F76-4D19-847C-0588E1FC6A3D}" destId="{C6ED1A0C-3549-4708-B258-AB2ABDAA628C}" srcOrd="1" destOrd="0" parTransId="{C7CDFD3B-CA3E-4846-9581-9AB2FAC246AB}" sibTransId="{CA866939-475A-4D5B-B26F-F4B90A9B1BA1}"/>
    <dgm:cxn modelId="{699890A8-C0AB-4207-B218-DAF873DA73F2}" type="presOf" srcId="{08054D08-29E1-4D24-B77A-27DA8F2D2F4E}" destId="{00583E38-FD9C-4F91-B707-4CE5858D1ACB}" srcOrd="0" destOrd="0" presId="urn:microsoft.com/office/officeart/2005/8/layout/pyramid1"/>
    <dgm:cxn modelId="{9A1956AC-A46E-40D4-BA75-F1B467FBAFDE}" type="presOf" srcId="{C6ED1A0C-3549-4708-B258-AB2ABDAA628C}" destId="{9E8DCE7D-FE17-402A-989F-C9A201A318B5}" srcOrd="0" destOrd="0" presId="urn:microsoft.com/office/officeart/2005/8/layout/pyramid1"/>
    <dgm:cxn modelId="{3774B9B2-F9D3-48A5-90A5-E28611D7552E}" srcId="{A52316FE-3F76-4D19-847C-0588E1FC6A3D}" destId="{40A20851-7C49-4294-8994-4640C99C0DDD}" srcOrd="4" destOrd="0" parTransId="{EB8799E0-9A50-4155-BEBF-3F277DECC487}" sibTransId="{13CDC693-B60A-4C36-97E8-53EE5A3F0383}"/>
    <dgm:cxn modelId="{008E09BC-5492-4817-B0BD-81C41C784B39}" type="presOf" srcId="{1F24DECD-FAE9-4C12-9EDA-40C91CEB3C40}" destId="{02A51919-4643-4D2A-B539-5FCEAFC2DD48}" srcOrd="0" destOrd="0" presId="urn:microsoft.com/office/officeart/2005/8/layout/pyramid1"/>
    <dgm:cxn modelId="{A38B5FD9-1B5D-4715-ADAC-409A0A26D71A}" srcId="{A52316FE-3F76-4D19-847C-0588E1FC6A3D}" destId="{1F24DECD-FAE9-4C12-9EDA-40C91CEB3C40}" srcOrd="0" destOrd="0" parTransId="{B55B237E-ADDD-4A43-91CF-B7E0413BA962}" sibTransId="{DCB5DC28-411F-41BB-BC38-39469EF032D2}"/>
    <dgm:cxn modelId="{4983D8DF-5B69-4676-9213-024AF3F91B0C}" type="presOf" srcId="{6AC5B84E-B8A9-457C-8360-EAEBED3EA760}" destId="{3EA3B37B-B826-4166-A0EA-FAB41EC34A34}" srcOrd="0" destOrd="0" presId="urn:microsoft.com/office/officeart/2005/8/layout/pyramid1"/>
    <dgm:cxn modelId="{EA9BF9EC-C167-4575-8B31-FBF82B4DC6DB}" type="presOf" srcId="{1F24DECD-FAE9-4C12-9EDA-40C91CEB3C40}" destId="{4039A393-6A7D-402E-B311-93001FEB793D}" srcOrd="1" destOrd="0" presId="urn:microsoft.com/office/officeart/2005/8/layout/pyramid1"/>
    <dgm:cxn modelId="{E4F47CFD-A0D7-46E1-9BF4-E9611815B93A}" type="presOf" srcId="{40A20851-7C49-4294-8994-4640C99C0DDD}" destId="{6DCB83E6-71F9-42C0-880D-D4958F340754}" srcOrd="1" destOrd="0" presId="urn:microsoft.com/office/officeart/2005/8/layout/pyramid1"/>
    <dgm:cxn modelId="{925E99FD-6A10-4861-862D-8A53485CE2FA}" srcId="{A52316FE-3F76-4D19-847C-0588E1FC6A3D}" destId="{6AC5B84E-B8A9-457C-8360-EAEBED3EA760}" srcOrd="2" destOrd="0" parTransId="{CAF6AF03-3BD3-4491-B93D-31D5D6A3BF05}" sibTransId="{C6680B27-86D1-44E1-8ED9-8C78D879494F}"/>
    <dgm:cxn modelId="{B8DC64FF-5422-4E1E-98CD-046F3BF090C7}" type="presOf" srcId="{A52316FE-3F76-4D19-847C-0588E1FC6A3D}" destId="{E0913935-9C39-4301-B284-A0A9FE99BB89}" srcOrd="0" destOrd="0" presId="urn:microsoft.com/office/officeart/2005/8/layout/pyramid1"/>
    <dgm:cxn modelId="{A8CE14E7-FB89-4A6A-9188-91B1FD33B873}" type="presParOf" srcId="{E0913935-9C39-4301-B284-A0A9FE99BB89}" destId="{236B981A-8BD0-4109-9D46-D2E840F21FA4}" srcOrd="0" destOrd="0" presId="urn:microsoft.com/office/officeart/2005/8/layout/pyramid1"/>
    <dgm:cxn modelId="{9703F693-5BBD-4AE0-B877-D7B59AA9FC2F}" type="presParOf" srcId="{236B981A-8BD0-4109-9D46-D2E840F21FA4}" destId="{02A51919-4643-4D2A-B539-5FCEAFC2DD48}" srcOrd="0" destOrd="0" presId="urn:microsoft.com/office/officeart/2005/8/layout/pyramid1"/>
    <dgm:cxn modelId="{D1A5B0FC-C822-4E02-937E-23F2F00138BB}" type="presParOf" srcId="{236B981A-8BD0-4109-9D46-D2E840F21FA4}" destId="{4039A393-6A7D-402E-B311-93001FEB793D}" srcOrd="1" destOrd="0" presId="urn:microsoft.com/office/officeart/2005/8/layout/pyramid1"/>
    <dgm:cxn modelId="{35774D50-16EB-4CEF-B777-86E2A0600826}" type="presParOf" srcId="{E0913935-9C39-4301-B284-A0A9FE99BB89}" destId="{B281B6E8-7CAF-49AD-9289-10962555EAE9}" srcOrd="1" destOrd="0" presId="urn:microsoft.com/office/officeart/2005/8/layout/pyramid1"/>
    <dgm:cxn modelId="{C0FAC9B2-EA34-4D40-AFF7-33DA3060C190}" type="presParOf" srcId="{B281B6E8-7CAF-49AD-9289-10962555EAE9}" destId="{9E8DCE7D-FE17-402A-989F-C9A201A318B5}" srcOrd="0" destOrd="0" presId="urn:microsoft.com/office/officeart/2005/8/layout/pyramid1"/>
    <dgm:cxn modelId="{7A925F7F-F899-42B3-B39B-BF89E2704A67}" type="presParOf" srcId="{B281B6E8-7CAF-49AD-9289-10962555EAE9}" destId="{624F6363-C7A7-45A1-B653-C24261224238}" srcOrd="1" destOrd="0" presId="urn:microsoft.com/office/officeart/2005/8/layout/pyramid1"/>
    <dgm:cxn modelId="{D28C1CA8-51D8-4BE6-BFD9-5C8F11D32626}" type="presParOf" srcId="{E0913935-9C39-4301-B284-A0A9FE99BB89}" destId="{B901FAB3-5978-4405-9525-939C460402CB}" srcOrd="2" destOrd="0" presId="urn:microsoft.com/office/officeart/2005/8/layout/pyramid1"/>
    <dgm:cxn modelId="{F6AEFDB5-2F91-488B-95A4-CA0913A15911}" type="presParOf" srcId="{B901FAB3-5978-4405-9525-939C460402CB}" destId="{3EA3B37B-B826-4166-A0EA-FAB41EC34A34}" srcOrd="0" destOrd="0" presId="urn:microsoft.com/office/officeart/2005/8/layout/pyramid1"/>
    <dgm:cxn modelId="{6D576902-B6A6-4519-8484-355ED62AD1B4}" type="presParOf" srcId="{B901FAB3-5978-4405-9525-939C460402CB}" destId="{7DDE9737-BA6B-4F86-A11D-3AE9123581DE}" srcOrd="1" destOrd="0" presId="urn:microsoft.com/office/officeart/2005/8/layout/pyramid1"/>
    <dgm:cxn modelId="{7BD8F5C3-B5A0-48FF-9359-E7DE7079DA43}" type="presParOf" srcId="{E0913935-9C39-4301-B284-A0A9FE99BB89}" destId="{58353B44-8CD8-4177-8762-86F81EA89EBD}" srcOrd="3" destOrd="0" presId="urn:microsoft.com/office/officeart/2005/8/layout/pyramid1"/>
    <dgm:cxn modelId="{8AAB8C9E-4B1F-4D89-95B8-2ECE8EAAFDCE}" type="presParOf" srcId="{58353B44-8CD8-4177-8762-86F81EA89EBD}" destId="{00583E38-FD9C-4F91-B707-4CE5858D1ACB}" srcOrd="0" destOrd="0" presId="urn:microsoft.com/office/officeart/2005/8/layout/pyramid1"/>
    <dgm:cxn modelId="{2ABD6468-5824-4983-BA16-1CCF87148960}" type="presParOf" srcId="{58353B44-8CD8-4177-8762-86F81EA89EBD}" destId="{EBBD42C2-F1DB-4802-BD12-D1C571482758}" srcOrd="1" destOrd="0" presId="urn:microsoft.com/office/officeart/2005/8/layout/pyramid1"/>
    <dgm:cxn modelId="{88185BD8-224D-41E6-82E6-6DE34650024C}" type="presParOf" srcId="{E0913935-9C39-4301-B284-A0A9FE99BB89}" destId="{B08DCAB4-32A6-4D16-B9EC-A0A8E7DCDED0}" srcOrd="4" destOrd="0" presId="urn:microsoft.com/office/officeart/2005/8/layout/pyramid1"/>
    <dgm:cxn modelId="{2A053806-72B4-4C34-8B3F-9AA9FD75763B}" type="presParOf" srcId="{B08DCAB4-32A6-4D16-B9EC-A0A8E7DCDED0}" destId="{16F98FF5-2381-4A2F-B2F4-FF69C4DEDD3D}" srcOrd="0" destOrd="0" presId="urn:microsoft.com/office/officeart/2005/8/layout/pyramid1"/>
    <dgm:cxn modelId="{D51B5396-A73D-4C85-B438-3B4408ACF3C2}" type="presParOf" srcId="{B08DCAB4-32A6-4D16-B9EC-A0A8E7DCDED0}" destId="{6DCB83E6-71F9-42C0-880D-D4958F3407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286E6-88AB-4969-A212-2CF45C7EF73B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CCB1EC0F-20E0-48E2-86CB-876B2DE7C154}">
      <dgm:prSet phldrT="[Testo]" custT="1"/>
      <dgm:spPr>
        <a:noFill/>
      </dgm:spPr>
      <dgm:t>
        <a:bodyPr/>
        <a:lstStyle/>
        <a:p>
          <a:r>
            <a:rPr lang="it-IT" sz="1800" b="1" dirty="0"/>
            <a:t>1</a:t>
          </a:r>
        </a:p>
      </dgm:t>
    </dgm:pt>
    <dgm:pt modelId="{5BBEBDCB-F006-4EAA-B343-659827A9CB11}" type="parTrans" cxnId="{E27B9905-FEF8-4814-8A6C-CBBEC76667A1}">
      <dgm:prSet/>
      <dgm:spPr/>
      <dgm:t>
        <a:bodyPr/>
        <a:lstStyle/>
        <a:p>
          <a:endParaRPr lang="it-IT" sz="2000"/>
        </a:p>
      </dgm:t>
    </dgm:pt>
    <dgm:pt modelId="{D3AA6EEF-3506-408D-86F7-05C6DBB6C2C2}" type="sibTrans" cxnId="{E27B9905-FEF8-4814-8A6C-CBBEC76667A1}">
      <dgm:prSet/>
      <dgm:spPr/>
      <dgm:t>
        <a:bodyPr/>
        <a:lstStyle/>
        <a:p>
          <a:endParaRPr lang="it-IT" sz="2000"/>
        </a:p>
      </dgm:t>
    </dgm:pt>
    <dgm:pt modelId="{D317D140-8C19-4610-A303-C2DFC45809FE}">
      <dgm:prSet phldrT="[Testo]" custT="1"/>
      <dgm:spPr/>
      <dgm:t>
        <a:bodyPr/>
        <a:lstStyle/>
        <a:p>
          <a:r>
            <a:rPr lang="it-IT" sz="1800" b="1" dirty="0"/>
            <a:t>2</a:t>
          </a:r>
        </a:p>
      </dgm:t>
    </dgm:pt>
    <dgm:pt modelId="{F5F0DB37-5EE2-4D1E-A070-114F52B12925}" type="parTrans" cxnId="{3F144BEB-7AB2-4A00-88DF-2D19D896B93D}">
      <dgm:prSet/>
      <dgm:spPr/>
      <dgm:t>
        <a:bodyPr/>
        <a:lstStyle/>
        <a:p>
          <a:endParaRPr lang="it-IT" sz="2000"/>
        </a:p>
      </dgm:t>
    </dgm:pt>
    <dgm:pt modelId="{009088D4-5257-4E47-9533-BBA25DD9C553}" type="sibTrans" cxnId="{3F144BEB-7AB2-4A00-88DF-2D19D896B93D}">
      <dgm:prSet/>
      <dgm:spPr/>
      <dgm:t>
        <a:bodyPr/>
        <a:lstStyle/>
        <a:p>
          <a:endParaRPr lang="it-IT" sz="2000"/>
        </a:p>
      </dgm:t>
    </dgm:pt>
    <dgm:pt modelId="{98D615A0-F390-48C4-8CA8-96D9C4E90223}">
      <dgm:prSet phldrT="[Testo]" custT="1"/>
      <dgm:spPr/>
      <dgm:t>
        <a:bodyPr/>
        <a:lstStyle/>
        <a:p>
          <a:r>
            <a:rPr lang="it-IT" sz="1800" dirty="0"/>
            <a:t>Analisi delle cause</a:t>
          </a:r>
        </a:p>
      </dgm:t>
    </dgm:pt>
    <dgm:pt modelId="{09797869-B923-4285-9EF4-CB6ACF1DD0F9}" type="parTrans" cxnId="{732BAC60-4F5C-4E66-8C33-78CBAC3655B2}">
      <dgm:prSet/>
      <dgm:spPr/>
      <dgm:t>
        <a:bodyPr/>
        <a:lstStyle/>
        <a:p>
          <a:endParaRPr lang="it-IT" sz="2000"/>
        </a:p>
      </dgm:t>
    </dgm:pt>
    <dgm:pt modelId="{F31677CC-E2C4-4400-B39E-1298587FCA0B}" type="sibTrans" cxnId="{732BAC60-4F5C-4E66-8C33-78CBAC3655B2}">
      <dgm:prSet/>
      <dgm:spPr/>
      <dgm:t>
        <a:bodyPr/>
        <a:lstStyle/>
        <a:p>
          <a:endParaRPr lang="it-IT" sz="2000"/>
        </a:p>
      </dgm:t>
    </dgm:pt>
    <dgm:pt modelId="{B0CF67B2-837C-4F11-813D-E5D315A4940E}">
      <dgm:prSet phldrT="[Testo]" custT="1"/>
      <dgm:spPr/>
      <dgm:t>
        <a:bodyPr/>
        <a:lstStyle/>
        <a:p>
          <a:r>
            <a:rPr lang="it-IT" sz="1800" b="1" dirty="0"/>
            <a:t>3</a:t>
          </a:r>
        </a:p>
      </dgm:t>
    </dgm:pt>
    <dgm:pt modelId="{035E6168-7274-451E-817B-4887CC1809FB}" type="parTrans" cxnId="{BA43AEFE-4D0D-4494-A4A2-7D2A92957DB8}">
      <dgm:prSet/>
      <dgm:spPr/>
      <dgm:t>
        <a:bodyPr/>
        <a:lstStyle/>
        <a:p>
          <a:endParaRPr lang="it-IT" sz="2000"/>
        </a:p>
      </dgm:t>
    </dgm:pt>
    <dgm:pt modelId="{D45E9970-A3D2-4C0E-B22A-C7A1B5F993AE}" type="sibTrans" cxnId="{BA43AEFE-4D0D-4494-A4A2-7D2A92957DB8}">
      <dgm:prSet/>
      <dgm:spPr/>
      <dgm:t>
        <a:bodyPr/>
        <a:lstStyle/>
        <a:p>
          <a:endParaRPr lang="it-IT" sz="2000"/>
        </a:p>
      </dgm:t>
    </dgm:pt>
    <dgm:pt modelId="{63AB5A87-F51A-46C1-A1FA-595BCD853BCA}">
      <dgm:prSet phldrT="[Testo]" custT="1"/>
      <dgm:spPr/>
      <dgm:t>
        <a:bodyPr/>
        <a:lstStyle/>
        <a:p>
          <a:r>
            <a:rPr lang="it-IT" sz="1800" dirty="0"/>
            <a:t>Individuazione di contromisure</a:t>
          </a:r>
        </a:p>
      </dgm:t>
    </dgm:pt>
    <dgm:pt modelId="{7780C511-5CAF-4217-B9BC-2EE39C4E8167}" type="parTrans" cxnId="{0F0DCA81-481E-4613-B780-CDF3B7542989}">
      <dgm:prSet/>
      <dgm:spPr/>
      <dgm:t>
        <a:bodyPr/>
        <a:lstStyle/>
        <a:p>
          <a:endParaRPr lang="it-IT" sz="2000"/>
        </a:p>
      </dgm:t>
    </dgm:pt>
    <dgm:pt modelId="{DA7A6785-0654-4D95-91AC-B5A633F59776}" type="sibTrans" cxnId="{0F0DCA81-481E-4613-B780-CDF3B7542989}">
      <dgm:prSet/>
      <dgm:spPr/>
      <dgm:t>
        <a:bodyPr/>
        <a:lstStyle/>
        <a:p>
          <a:endParaRPr lang="it-IT" sz="2000"/>
        </a:p>
      </dgm:t>
    </dgm:pt>
    <dgm:pt modelId="{96EDD440-AA9F-4227-90B4-22A69EFCA42D}">
      <dgm:prSet phldrT="[Testo]" custT="1"/>
      <dgm:spPr/>
      <dgm:t>
        <a:bodyPr/>
        <a:lstStyle/>
        <a:p>
          <a:r>
            <a:rPr lang="it-IT" sz="1800" b="1" dirty="0"/>
            <a:t>4</a:t>
          </a:r>
        </a:p>
      </dgm:t>
    </dgm:pt>
    <dgm:pt modelId="{B9EF7F03-EA13-4456-B237-4F0C527CC3DC}" type="parTrans" cxnId="{9D95DAE1-1E35-460D-9B42-EC018DA97874}">
      <dgm:prSet/>
      <dgm:spPr/>
      <dgm:t>
        <a:bodyPr/>
        <a:lstStyle/>
        <a:p>
          <a:endParaRPr lang="it-IT" sz="2000"/>
        </a:p>
      </dgm:t>
    </dgm:pt>
    <dgm:pt modelId="{DFD2FB10-DAB2-4820-8124-C492DCEDE0CE}" type="sibTrans" cxnId="{9D95DAE1-1E35-460D-9B42-EC018DA97874}">
      <dgm:prSet/>
      <dgm:spPr/>
      <dgm:t>
        <a:bodyPr/>
        <a:lstStyle/>
        <a:p>
          <a:endParaRPr lang="it-IT" sz="2000"/>
        </a:p>
      </dgm:t>
    </dgm:pt>
    <dgm:pt modelId="{30546385-4CA3-4945-A924-C60BDCFE14B0}">
      <dgm:prSet phldrT="[Testo]" custT="1"/>
      <dgm:spPr/>
      <dgm:t>
        <a:bodyPr/>
        <a:lstStyle/>
        <a:p>
          <a:r>
            <a:rPr lang="it-IT" sz="1800" dirty="0"/>
            <a:t>Analisi Costi-Benefici</a:t>
          </a:r>
        </a:p>
      </dgm:t>
    </dgm:pt>
    <dgm:pt modelId="{82B55F3F-B4CF-490C-8BE2-CD874576525F}" type="parTrans" cxnId="{5108796D-D805-467D-B63E-B3A245CDEBC2}">
      <dgm:prSet/>
      <dgm:spPr/>
      <dgm:t>
        <a:bodyPr/>
        <a:lstStyle/>
        <a:p>
          <a:endParaRPr lang="it-IT" sz="2000"/>
        </a:p>
      </dgm:t>
    </dgm:pt>
    <dgm:pt modelId="{AF333FF3-B328-48B3-A3DA-D82E8DC80452}" type="sibTrans" cxnId="{5108796D-D805-467D-B63E-B3A245CDEBC2}">
      <dgm:prSet/>
      <dgm:spPr/>
      <dgm:t>
        <a:bodyPr/>
        <a:lstStyle/>
        <a:p>
          <a:endParaRPr lang="it-IT" sz="2000"/>
        </a:p>
      </dgm:t>
    </dgm:pt>
    <dgm:pt modelId="{6EA91559-4DC8-4E63-BF4B-C9E4B8142AF0}">
      <dgm:prSet phldrT="[Testo]" custT="1"/>
      <dgm:spPr/>
      <dgm:t>
        <a:bodyPr/>
        <a:lstStyle/>
        <a:p>
          <a:r>
            <a:rPr lang="it-IT" sz="1800" dirty="0"/>
            <a:t>Selezione siti </a:t>
          </a:r>
        </a:p>
      </dgm:t>
    </dgm:pt>
    <dgm:pt modelId="{2D2A1C6D-F81C-49D6-8ED7-2D96CC693975}" type="sibTrans" cxnId="{600F4FE2-FAEC-49BF-B369-CA93CCBFB734}">
      <dgm:prSet/>
      <dgm:spPr/>
      <dgm:t>
        <a:bodyPr/>
        <a:lstStyle/>
        <a:p>
          <a:endParaRPr lang="it-IT" sz="2000"/>
        </a:p>
      </dgm:t>
    </dgm:pt>
    <dgm:pt modelId="{05F915CD-D72D-4209-8227-4597C72139C8}" type="parTrans" cxnId="{600F4FE2-FAEC-49BF-B369-CA93CCBFB734}">
      <dgm:prSet/>
      <dgm:spPr/>
      <dgm:t>
        <a:bodyPr/>
        <a:lstStyle/>
        <a:p>
          <a:endParaRPr lang="it-IT" sz="2000"/>
        </a:p>
      </dgm:t>
    </dgm:pt>
    <dgm:pt modelId="{67C38C7B-1276-4CB3-9C76-00730E99FB54}">
      <dgm:prSet phldrT="[Testo]" custT="1"/>
      <dgm:spPr/>
      <dgm:t>
        <a:bodyPr/>
        <a:lstStyle/>
        <a:p>
          <a:r>
            <a:rPr lang="it-IT" sz="1800" dirty="0"/>
            <a:t>Monitoraggio e valutazione</a:t>
          </a:r>
        </a:p>
      </dgm:t>
    </dgm:pt>
    <dgm:pt modelId="{27716634-8ACF-4317-A686-966BFAFC0055}" type="parTrans" cxnId="{74D6EF7F-361C-4ACE-BC0E-87ADF3180682}">
      <dgm:prSet/>
      <dgm:spPr/>
      <dgm:t>
        <a:bodyPr/>
        <a:lstStyle/>
        <a:p>
          <a:endParaRPr lang="en-GB" sz="2000"/>
        </a:p>
      </dgm:t>
    </dgm:pt>
    <dgm:pt modelId="{4F9F08DF-5344-4A98-9120-D94C6466ABAF}" type="sibTrans" cxnId="{74D6EF7F-361C-4ACE-BC0E-87ADF3180682}">
      <dgm:prSet/>
      <dgm:spPr/>
      <dgm:t>
        <a:bodyPr/>
        <a:lstStyle/>
        <a:p>
          <a:endParaRPr lang="en-GB" sz="2000"/>
        </a:p>
      </dgm:t>
    </dgm:pt>
    <dgm:pt modelId="{ED129A4D-9AD6-4886-B21E-62A6CDFA4938}">
      <dgm:prSet phldrT="[Testo]" custT="1"/>
      <dgm:spPr/>
      <dgm:t>
        <a:bodyPr/>
        <a:lstStyle/>
        <a:p>
          <a:r>
            <a:rPr lang="it-IT" sz="1800" dirty="0"/>
            <a:t>5</a:t>
          </a:r>
        </a:p>
      </dgm:t>
    </dgm:pt>
    <dgm:pt modelId="{037BAB67-8DB6-443D-819D-92DBD3AAA2F3}" type="parTrans" cxnId="{04CA8A68-84AB-43CF-AE67-F3C5CCC42EFA}">
      <dgm:prSet/>
      <dgm:spPr/>
      <dgm:t>
        <a:bodyPr/>
        <a:lstStyle/>
        <a:p>
          <a:endParaRPr lang="en-GB" sz="2000"/>
        </a:p>
      </dgm:t>
    </dgm:pt>
    <dgm:pt modelId="{92709996-E007-4891-8BF1-9E5967C60CA1}" type="sibTrans" cxnId="{04CA8A68-84AB-43CF-AE67-F3C5CCC42EFA}">
      <dgm:prSet/>
      <dgm:spPr/>
      <dgm:t>
        <a:bodyPr/>
        <a:lstStyle/>
        <a:p>
          <a:endParaRPr lang="en-GB" sz="2000"/>
        </a:p>
      </dgm:t>
    </dgm:pt>
    <dgm:pt modelId="{2ABF45A2-0C7F-4F12-9CDE-6B25AA5CDE1E}" type="pres">
      <dgm:prSet presAssocID="{011286E6-88AB-4969-A212-2CF45C7EF73B}" presName="linearFlow" presStyleCnt="0">
        <dgm:presLayoutVars>
          <dgm:dir/>
          <dgm:animLvl val="lvl"/>
          <dgm:resizeHandles val="exact"/>
        </dgm:presLayoutVars>
      </dgm:prSet>
      <dgm:spPr/>
    </dgm:pt>
    <dgm:pt modelId="{F35B5F55-060D-450F-ADDD-40DDCC7462E8}" type="pres">
      <dgm:prSet presAssocID="{CCB1EC0F-20E0-48E2-86CB-876B2DE7C154}" presName="composite" presStyleCnt="0"/>
      <dgm:spPr/>
    </dgm:pt>
    <dgm:pt modelId="{A05C01A4-1FE2-46F4-A348-75C983CE4E2C}" type="pres">
      <dgm:prSet presAssocID="{CCB1EC0F-20E0-48E2-86CB-876B2DE7C15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DAFF6A7-439E-46B0-9214-0B6C56DF9449}" type="pres">
      <dgm:prSet presAssocID="{CCB1EC0F-20E0-48E2-86CB-876B2DE7C154}" presName="descendantText" presStyleLbl="alignAcc1" presStyleIdx="0" presStyleCnt="5">
        <dgm:presLayoutVars>
          <dgm:bulletEnabled val="1"/>
        </dgm:presLayoutVars>
      </dgm:prSet>
      <dgm:spPr/>
    </dgm:pt>
    <dgm:pt modelId="{86AA1BE6-4167-4D71-9100-15BC5B37558D}" type="pres">
      <dgm:prSet presAssocID="{D3AA6EEF-3506-408D-86F7-05C6DBB6C2C2}" presName="sp" presStyleCnt="0"/>
      <dgm:spPr/>
    </dgm:pt>
    <dgm:pt modelId="{01E04861-9E46-40A6-AD32-C1CD9E07EAEF}" type="pres">
      <dgm:prSet presAssocID="{D317D140-8C19-4610-A303-C2DFC45809FE}" presName="composite" presStyleCnt="0"/>
      <dgm:spPr/>
    </dgm:pt>
    <dgm:pt modelId="{1FFAB4EA-8E8E-4915-A331-8CB49B6CE0E5}" type="pres">
      <dgm:prSet presAssocID="{D317D140-8C19-4610-A303-C2DFC45809F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BCD676A-0993-494F-A567-DA73A5356189}" type="pres">
      <dgm:prSet presAssocID="{D317D140-8C19-4610-A303-C2DFC45809FE}" presName="descendantText" presStyleLbl="alignAcc1" presStyleIdx="1" presStyleCnt="5">
        <dgm:presLayoutVars>
          <dgm:bulletEnabled val="1"/>
        </dgm:presLayoutVars>
      </dgm:prSet>
      <dgm:spPr/>
    </dgm:pt>
    <dgm:pt modelId="{FAE7CCDE-2EB4-4AA2-AF6B-5E165A92F54C}" type="pres">
      <dgm:prSet presAssocID="{009088D4-5257-4E47-9533-BBA25DD9C553}" presName="sp" presStyleCnt="0"/>
      <dgm:spPr/>
    </dgm:pt>
    <dgm:pt modelId="{81F042AD-DC03-46F2-B555-90A8736475A7}" type="pres">
      <dgm:prSet presAssocID="{B0CF67B2-837C-4F11-813D-E5D315A4940E}" presName="composite" presStyleCnt="0"/>
      <dgm:spPr/>
    </dgm:pt>
    <dgm:pt modelId="{ABAE2B6F-DAE8-44F6-987A-D4D2F7BF593C}" type="pres">
      <dgm:prSet presAssocID="{B0CF67B2-837C-4F11-813D-E5D315A4940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D88CB15-159C-460F-98BE-CB773D6AEB59}" type="pres">
      <dgm:prSet presAssocID="{B0CF67B2-837C-4F11-813D-E5D315A4940E}" presName="descendantText" presStyleLbl="alignAcc1" presStyleIdx="2" presStyleCnt="5">
        <dgm:presLayoutVars>
          <dgm:bulletEnabled val="1"/>
        </dgm:presLayoutVars>
      </dgm:prSet>
      <dgm:spPr/>
    </dgm:pt>
    <dgm:pt modelId="{1637FF6E-6FE7-4A2D-8B29-0EDDAF46FEE7}" type="pres">
      <dgm:prSet presAssocID="{D45E9970-A3D2-4C0E-B22A-C7A1B5F993AE}" presName="sp" presStyleCnt="0"/>
      <dgm:spPr/>
    </dgm:pt>
    <dgm:pt modelId="{A2CB8F8D-9690-4DB3-B003-86635BDB6472}" type="pres">
      <dgm:prSet presAssocID="{96EDD440-AA9F-4227-90B4-22A69EFCA42D}" presName="composite" presStyleCnt="0"/>
      <dgm:spPr/>
    </dgm:pt>
    <dgm:pt modelId="{A0EDFACD-8299-4B4A-B87B-393C95339E6A}" type="pres">
      <dgm:prSet presAssocID="{96EDD440-AA9F-4227-90B4-22A69EFCA42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0C2DFE8-1985-4690-ACFF-34F2B750BF66}" type="pres">
      <dgm:prSet presAssocID="{96EDD440-AA9F-4227-90B4-22A69EFCA42D}" presName="descendantText" presStyleLbl="alignAcc1" presStyleIdx="3" presStyleCnt="5">
        <dgm:presLayoutVars>
          <dgm:bulletEnabled val="1"/>
        </dgm:presLayoutVars>
      </dgm:prSet>
      <dgm:spPr/>
    </dgm:pt>
    <dgm:pt modelId="{34793DD0-4BD3-4E2C-A06A-6BC96290207C}" type="pres">
      <dgm:prSet presAssocID="{DFD2FB10-DAB2-4820-8124-C492DCEDE0CE}" presName="sp" presStyleCnt="0"/>
      <dgm:spPr/>
    </dgm:pt>
    <dgm:pt modelId="{91AEAC26-0CFC-4FD1-9B14-46DC3FBE35FC}" type="pres">
      <dgm:prSet presAssocID="{ED129A4D-9AD6-4886-B21E-62A6CDFA4938}" presName="composite" presStyleCnt="0"/>
      <dgm:spPr/>
    </dgm:pt>
    <dgm:pt modelId="{E250F728-8901-44B1-8CF1-7569BBF1AF3E}" type="pres">
      <dgm:prSet presAssocID="{ED129A4D-9AD6-4886-B21E-62A6CDFA493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E82014E-A790-4F81-8E5B-4481829E16EB}" type="pres">
      <dgm:prSet presAssocID="{ED129A4D-9AD6-4886-B21E-62A6CDFA493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27B9905-FEF8-4814-8A6C-CBBEC76667A1}" srcId="{011286E6-88AB-4969-A212-2CF45C7EF73B}" destId="{CCB1EC0F-20E0-48E2-86CB-876B2DE7C154}" srcOrd="0" destOrd="0" parTransId="{5BBEBDCB-F006-4EAA-B343-659827A9CB11}" sibTransId="{D3AA6EEF-3506-408D-86F7-05C6DBB6C2C2}"/>
    <dgm:cxn modelId="{B70F4C0A-FC5C-47A0-834F-8A2331AFAE14}" type="presOf" srcId="{011286E6-88AB-4969-A212-2CF45C7EF73B}" destId="{2ABF45A2-0C7F-4F12-9CDE-6B25AA5CDE1E}" srcOrd="0" destOrd="0" presId="urn:microsoft.com/office/officeart/2005/8/layout/chevron2"/>
    <dgm:cxn modelId="{ACE4DC1D-9914-41CA-82AE-6D28BD6B02D7}" type="presOf" srcId="{96EDD440-AA9F-4227-90B4-22A69EFCA42D}" destId="{A0EDFACD-8299-4B4A-B87B-393C95339E6A}" srcOrd="0" destOrd="0" presId="urn:microsoft.com/office/officeart/2005/8/layout/chevron2"/>
    <dgm:cxn modelId="{64A00E3B-2886-4FD6-8142-72E213A01DF0}" type="presOf" srcId="{67C38C7B-1276-4CB3-9C76-00730E99FB54}" destId="{BE82014E-A790-4F81-8E5B-4481829E16EB}" srcOrd="0" destOrd="0" presId="urn:microsoft.com/office/officeart/2005/8/layout/chevron2"/>
    <dgm:cxn modelId="{732BAC60-4F5C-4E66-8C33-78CBAC3655B2}" srcId="{D317D140-8C19-4610-A303-C2DFC45809FE}" destId="{98D615A0-F390-48C4-8CA8-96D9C4E90223}" srcOrd="0" destOrd="0" parTransId="{09797869-B923-4285-9EF4-CB6ACF1DD0F9}" sibTransId="{F31677CC-E2C4-4400-B39E-1298587FCA0B}"/>
    <dgm:cxn modelId="{E2FDFA61-212B-408D-9CE1-E2FEBF6C64D9}" type="presOf" srcId="{98D615A0-F390-48C4-8CA8-96D9C4E90223}" destId="{6BCD676A-0993-494F-A567-DA73A5356189}" srcOrd="0" destOrd="0" presId="urn:microsoft.com/office/officeart/2005/8/layout/chevron2"/>
    <dgm:cxn modelId="{A3201645-509B-4F41-BD0E-BE1EE0ED915A}" type="presOf" srcId="{B0CF67B2-837C-4F11-813D-E5D315A4940E}" destId="{ABAE2B6F-DAE8-44F6-987A-D4D2F7BF593C}" srcOrd="0" destOrd="0" presId="urn:microsoft.com/office/officeart/2005/8/layout/chevron2"/>
    <dgm:cxn modelId="{04CA8A68-84AB-43CF-AE67-F3C5CCC42EFA}" srcId="{011286E6-88AB-4969-A212-2CF45C7EF73B}" destId="{ED129A4D-9AD6-4886-B21E-62A6CDFA4938}" srcOrd="4" destOrd="0" parTransId="{037BAB67-8DB6-443D-819D-92DBD3AAA2F3}" sibTransId="{92709996-E007-4891-8BF1-9E5967C60CA1}"/>
    <dgm:cxn modelId="{5108796D-D805-467D-B63E-B3A245CDEBC2}" srcId="{96EDD440-AA9F-4227-90B4-22A69EFCA42D}" destId="{30546385-4CA3-4945-A924-C60BDCFE14B0}" srcOrd="0" destOrd="0" parTransId="{82B55F3F-B4CF-490C-8BE2-CD874576525F}" sibTransId="{AF333FF3-B328-48B3-A3DA-D82E8DC80452}"/>
    <dgm:cxn modelId="{74D6EF7F-361C-4ACE-BC0E-87ADF3180682}" srcId="{ED129A4D-9AD6-4886-B21E-62A6CDFA4938}" destId="{67C38C7B-1276-4CB3-9C76-00730E99FB54}" srcOrd="0" destOrd="0" parTransId="{27716634-8ACF-4317-A686-966BFAFC0055}" sibTransId="{4F9F08DF-5344-4A98-9120-D94C6466ABAF}"/>
    <dgm:cxn modelId="{0F0DCA81-481E-4613-B780-CDF3B7542989}" srcId="{B0CF67B2-837C-4F11-813D-E5D315A4940E}" destId="{63AB5A87-F51A-46C1-A1FA-595BCD853BCA}" srcOrd="0" destOrd="0" parTransId="{7780C511-5CAF-4217-B9BC-2EE39C4E8167}" sibTransId="{DA7A6785-0654-4D95-91AC-B5A633F59776}"/>
    <dgm:cxn modelId="{E861D3BF-24C8-4A51-B84E-8CD9D2D8394E}" type="presOf" srcId="{ED129A4D-9AD6-4886-B21E-62A6CDFA4938}" destId="{E250F728-8901-44B1-8CF1-7569BBF1AF3E}" srcOrd="0" destOrd="0" presId="urn:microsoft.com/office/officeart/2005/8/layout/chevron2"/>
    <dgm:cxn modelId="{D619F0C4-2F44-46D2-BDA2-7E2C61FB2C73}" type="presOf" srcId="{CCB1EC0F-20E0-48E2-86CB-876B2DE7C154}" destId="{A05C01A4-1FE2-46F4-A348-75C983CE4E2C}" srcOrd="0" destOrd="0" presId="urn:microsoft.com/office/officeart/2005/8/layout/chevron2"/>
    <dgm:cxn modelId="{F33895CF-0BED-404C-A43E-8287C7C3A83C}" type="presOf" srcId="{63AB5A87-F51A-46C1-A1FA-595BCD853BCA}" destId="{9D88CB15-159C-460F-98BE-CB773D6AEB59}" srcOrd="0" destOrd="0" presId="urn:microsoft.com/office/officeart/2005/8/layout/chevron2"/>
    <dgm:cxn modelId="{CBAB5AD0-FCAC-4573-8977-70E5F739FCEF}" type="presOf" srcId="{D317D140-8C19-4610-A303-C2DFC45809FE}" destId="{1FFAB4EA-8E8E-4915-A331-8CB49B6CE0E5}" srcOrd="0" destOrd="0" presId="urn:microsoft.com/office/officeart/2005/8/layout/chevron2"/>
    <dgm:cxn modelId="{9D95DAE1-1E35-460D-9B42-EC018DA97874}" srcId="{011286E6-88AB-4969-A212-2CF45C7EF73B}" destId="{96EDD440-AA9F-4227-90B4-22A69EFCA42D}" srcOrd="3" destOrd="0" parTransId="{B9EF7F03-EA13-4456-B237-4F0C527CC3DC}" sibTransId="{DFD2FB10-DAB2-4820-8124-C492DCEDE0CE}"/>
    <dgm:cxn modelId="{600F4FE2-FAEC-49BF-B369-CA93CCBFB734}" srcId="{CCB1EC0F-20E0-48E2-86CB-876B2DE7C154}" destId="{6EA91559-4DC8-4E63-BF4B-C9E4B8142AF0}" srcOrd="0" destOrd="0" parTransId="{05F915CD-D72D-4209-8227-4597C72139C8}" sibTransId="{2D2A1C6D-F81C-49D6-8ED7-2D96CC693975}"/>
    <dgm:cxn modelId="{DEACD5E7-378D-49F3-A8FE-3D25B3D7539D}" type="presOf" srcId="{6EA91559-4DC8-4E63-BF4B-C9E4B8142AF0}" destId="{CDAFF6A7-439E-46B0-9214-0B6C56DF9449}" srcOrd="0" destOrd="0" presId="urn:microsoft.com/office/officeart/2005/8/layout/chevron2"/>
    <dgm:cxn modelId="{3F144BEB-7AB2-4A00-88DF-2D19D896B93D}" srcId="{011286E6-88AB-4969-A212-2CF45C7EF73B}" destId="{D317D140-8C19-4610-A303-C2DFC45809FE}" srcOrd="1" destOrd="0" parTransId="{F5F0DB37-5EE2-4D1E-A070-114F52B12925}" sibTransId="{009088D4-5257-4E47-9533-BBA25DD9C553}"/>
    <dgm:cxn modelId="{705D2AF7-9584-480B-A067-B4BA0DDA1AF1}" type="presOf" srcId="{30546385-4CA3-4945-A924-C60BDCFE14B0}" destId="{C0C2DFE8-1985-4690-ACFF-34F2B750BF66}" srcOrd="0" destOrd="0" presId="urn:microsoft.com/office/officeart/2005/8/layout/chevron2"/>
    <dgm:cxn modelId="{BA43AEFE-4D0D-4494-A4A2-7D2A92957DB8}" srcId="{011286E6-88AB-4969-A212-2CF45C7EF73B}" destId="{B0CF67B2-837C-4F11-813D-E5D315A4940E}" srcOrd="2" destOrd="0" parTransId="{035E6168-7274-451E-817B-4887CC1809FB}" sibTransId="{D45E9970-A3D2-4C0E-B22A-C7A1B5F993AE}"/>
    <dgm:cxn modelId="{EB1B2E5F-054E-492A-B37D-31147F0FE672}" type="presParOf" srcId="{2ABF45A2-0C7F-4F12-9CDE-6B25AA5CDE1E}" destId="{F35B5F55-060D-450F-ADDD-40DDCC7462E8}" srcOrd="0" destOrd="0" presId="urn:microsoft.com/office/officeart/2005/8/layout/chevron2"/>
    <dgm:cxn modelId="{683A5B23-7D74-4AE2-ADC7-CB00B34C3731}" type="presParOf" srcId="{F35B5F55-060D-450F-ADDD-40DDCC7462E8}" destId="{A05C01A4-1FE2-46F4-A348-75C983CE4E2C}" srcOrd="0" destOrd="0" presId="urn:microsoft.com/office/officeart/2005/8/layout/chevron2"/>
    <dgm:cxn modelId="{FC133898-2B97-42B9-9FD1-4F783C0EB9CB}" type="presParOf" srcId="{F35B5F55-060D-450F-ADDD-40DDCC7462E8}" destId="{CDAFF6A7-439E-46B0-9214-0B6C56DF9449}" srcOrd="1" destOrd="0" presId="urn:microsoft.com/office/officeart/2005/8/layout/chevron2"/>
    <dgm:cxn modelId="{3086519E-A431-4251-B9C1-E0B452881C79}" type="presParOf" srcId="{2ABF45A2-0C7F-4F12-9CDE-6B25AA5CDE1E}" destId="{86AA1BE6-4167-4D71-9100-15BC5B37558D}" srcOrd="1" destOrd="0" presId="urn:microsoft.com/office/officeart/2005/8/layout/chevron2"/>
    <dgm:cxn modelId="{5F4C248E-E1C4-4977-ADC1-DFCA90F2BEDF}" type="presParOf" srcId="{2ABF45A2-0C7F-4F12-9CDE-6B25AA5CDE1E}" destId="{01E04861-9E46-40A6-AD32-C1CD9E07EAEF}" srcOrd="2" destOrd="0" presId="urn:microsoft.com/office/officeart/2005/8/layout/chevron2"/>
    <dgm:cxn modelId="{BC9F3E79-7175-4E86-B797-7805383C1276}" type="presParOf" srcId="{01E04861-9E46-40A6-AD32-C1CD9E07EAEF}" destId="{1FFAB4EA-8E8E-4915-A331-8CB49B6CE0E5}" srcOrd="0" destOrd="0" presId="urn:microsoft.com/office/officeart/2005/8/layout/chevron2"/>
    <dgm:cxn modelId="{34AF9B7D-4AFD-40C6-ACED-28AC3FEA131B}" type="presParOf" srcId="{01E04861-9E46-40A6-AD32-C1CD9E07EAEF}" destId="{6BCD676A-0993-494F-A567-DA73A5356189}" srcOrd="1" destOrd="0" presId="urn:microsoft.com/office/officeart/2005/8/layout/chevron2"/>
    <dgm:cxn modelId="{26EF4555-25DB-44F7-A730-A65F8CEB0941}" type="presParOf" srcId="{2ABF45A2-0C7F-4F12-9CDE-6B25AA5CDE1E}" destId="{FAE7CCDE-2EB4-4AA2-AF6B-5E165A92F54C}" srcOrd="3" destOrd="0" presId="urn:microsoft.com/office/officeart/2005/8/layout/chevron2"/>
    <dgm:cxn modelId="{B942895E-365E-4846-91DF-A2BC9312C52D}" type="presParOf" srcId="{2ABF45A2-0C7F-4F12-9CDE-6B25AA5CDE1E}" destId="{81F042AD-DC03-46F2-B555-90A8736475A7}" srcOrd="4" destOrd="0" presId="urn:microsoft.com/office/officeart/2005/8/layout/chevron2"/>
    <dgm:cxn modelId="{CB2A61D9-7AF6-4A13-AA37-8039D003BBAA}" type="presParOf" srcId="{81F042AD-DC03-46F2-B555-90A8736475A7}" destId="{ABAE2B6F-DAE8-44F6-987A-D4D2F7BF593C}" srcOrd="0" destOrd="0" presId="urn:microsoft.com/office/officeart/2005/8/layout/chevron2"/>
    <dgm:cxn modelId="{E1BC7A1D-2EF1-4911-B4E7-0EB30A16A69E}" type="presParOf" srcId="{81F042AD-DC03-46F2-B555-90A8736475A7}" destId="{9D88CB15-159C-460F-98BE-CB773D6AEB59}" srcOrd="1" destOrd="0" presId="urn:microsoft.com/office/officeart/2005/8/layout/chevron2"/>
    <dgm:cxn modelId="{635638CE-D0A6-464C-93BF-21CF3F4001F7}" type="presParOf" srcId="{2ABF45A2-0C7F-4F12-9CDE-6B25AA5CDE1E}" destId="{1637FF6E-6FE7-4A2D-8B29-0EDDAF46FEE7}" srcOrd="5" destOrd="0" presId="urn:microsoft.com/office/officeart/2005/8/layout/chevron2"/>
    <dgm:cxn modelId="{A47BB3E7-042E-4596-83F6-36815F4CA482}" type="presParOf" srcId="{2ABF45A2-0C7F-4F12-9CDE-6B25AA5CDE1E}" destId="{A2CB8F8D-9690-4DB3-B003-86635BDB6472}" srcOrd="6" destOrd="0" presId="urn:microsoft.com/office/officeart/2005/8/layout/chevron2"/>
    <dgm:cxn modelId="{22CCA8D6-B688-42CA-9BD7-9871AE803C0C}" type="presParOf" srcId="{A2CB8F8D-9690-4DB3-B003-86635BDB6472}" destId="{A0EDFACD-8299-4B4A-B87B-393C95339E6A}" srcOrd="0" destOrd="0" presId="urn:microsoft.com/office/officeart/2005/8/layout/chevron2"/>
    <dgm:cxn modelId="{6DD7C86A-5A0F-4166-AD6A-8636B3085FE3}" type="presParOf" srcId="{A2CB8F8D-9690-4DB3-B003-86635BDB6472}" destId="{C0C2DFE8-1985-4690-ACFF-34F2B750BF66}" srcOrd="1" destOrd="0" presId="urn:microsoft.com/office/officeart/2005/8/layout/chevron2"/>
    <dgm:cxn modelId="{F2EF08A3-E18B-4D97-8439-13991CD96854}" type="presParOf" srcId="{2ABF45A2-0C7F-4F12-9CDE-6B25AA5CDE1E}" destId="{34793DD0-4BD3-4E2C-A06A-6BC96290207C}" srcOrd="7" destOrd="0" presId="urn:microsoft.com/office/officeart/2005/8/layout/chevron2"/>
    <dgm:cxn modelId="{1CEDB451-9E4E-41FB-93B6-BE8681DC32ED}" type="presParOf" srcId="{2ABF45A2-0C7F-4F12-9CDE-6B25AA5CDE1E}" destId="{91AEAC26-0CFC-4FD1-9B14-46DC3FBE35FC}" srcOrd="8" destOrd="0" presId="urn:microsoft.com/office/officeart/2005/8/layout/chevron2"/>
    <dgm:cxn modelId="{EB20838D-2321-4EA1-961E-9CEDD63B5645}" type="presParOf" srcId="{91AEAC26-0CFC-4FD1-9B14-46DC3FBE35FC}" destId="{E250F728-8901-44B1-8CF1-7569BBF1AF3E}" srcOrd="0" destOrd="0" presId="urn:microsoft.com/office/officeart/2005/8/layout/chevron2"/>
    <dgm:cxn modelId="{738EB96D-4E24-4E23-9427-60A7A1F1504C}" type="presParOf" srcId="{91AEAC26-0CFC-4FD1-9B14-46DC3FBE35FC}" destId="{BE82014E-A790-4F81-8E5B-4481829E16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32D8-4F92-4E56-A346-5F08C6CDC596}">
      <dsp:nvSpPr>
        <dsp:cNvPr id="0" name=""/>
        <dsp:cNvSpPr/>
      </dsp:nvSpPr>
      <dsp:spPr>
        <a:xfrm>
          <a:off x="2497896" y="485740"/>
          <a:ext cx="3233807" cy="323380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8E93F-60E6-466B-B157-EA1012842114}">
      <dsp:nvSpPr>
        <dsp:cNvPr id="0" name=""/>
        <dsp:cNvSpPr/>
      </dsp:nvSpPr>
      <dsp:spPr>
        <a:xfrm>
          <a:off x="2497896" y="485740"/>
          <a:ext cx="3233807" cy="323380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9317F-B21C-49C6-8A43-58BD4C479150}">
      <dsp:nvSpPr>
        <dsp:cNvPr id="0" name=""/>
        <dsp:cNvSpPr/>
      </dsp:nvSpPr>
      <dsp:spPr>
        <a:xfrm>
          <a:off x="2497896" y="485740"/>
          <a:ext cx="3233807" cy="323380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B2B56-0290-45EB-A3E5-08AA0100310C}">
      <dsp:nvSpPr>
        <dsp:cNvPr id="0" name=""/>
        <dsp:cNvSpPr/>
      </dsp:nvSpPr>
      <dsp:spPr>
        <a:xfrm>
          <a:off x="2497896" y="485740"/>
          <a:ext cx="3233807" cy="323380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D0FDE-BF87-4E98-9B7B-DCD6EE310FB1}">
      <dsp:nvSpPr>
        <dsp:cNvPr id="0" name=""/>
        <dsp:cNvSpPr/>
      </dsp:nvSpPr>
      <dsp:spPr>
        <a:xfrm>
          <a:off x="3370398" y="1358242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Sicurezza Stradale</a:t>
          </a:r>
        </a:p>
      </dsp:txBody>
      <dsp:txXfrm>
        <a:off x="3588428" y="1576272"/>
        <a:ext cx="1052742" cy="1052742"/>
      </dsp:txXfrm>
    </dsp:sp>
    <dsp:sp modelId="{E49CB40E-0162-42C7-BDE1-4278157AAB68}">
      <dsp:nvSpPr>
        <dsp:cNvPr id="0" name=""/>
        <dsp:cNvSpPr/>
      </dsp:nvSpPr>
      <dsp:spPr>
        <a:xfrm>
          <a:off x="3593719" y="2177"/>
          <a:ext cx="1042161" cy="10421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Quanti incidenti stradali?</a:t>
          </a:r>
        </a:p>
      </dsp:txBody>
      <dsp:txXfrm>
        <a:off x="3746340" y="154798"/>
        <a:ext cx="736919" cy="736919"/>
      </dsp:txXfrm>
    </dsp:sp>
    <dsp:sp modelId="{7FB0DC2A-086C-4A57-97ED-BEA881720CE0}">
      <dsp:nvSpPr>
        <dsp:cNvPr id="0" name=""/>
        <dsp:cNvSpPr/>
      </dsp:nvSpPr>
      <dsp:spPr>
        <a:xfrm>
          <a:off x="5173105" y="1581563"/>
          <a:ext cx="1042161" cy="10421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cause?</a:t>
          </a:r>
        </a:p>
      </dsp:txBody>
      <dsp:txXfrm>
        <a:off x="5325726" y="1734184"/>
        <a:ext cx="736919" cy="736919"/>
      </dsp:txXfrm>
    </dsp:sp>
    <dsp:sp modelId="{4BC997B4-1EC2-4360-BC11-6775D44046B8}">
      <dsp:nvSpPr>
        <dsp:cNvPr id="0" name=""/>
        <dsp:cNvSpPr/>
      </dsp:nvSpPr>
      <dsp:spPr>
        <a:xfrm>
          <a:off x="3593719" y="3160949"/>
          <a:ext cx="1042161" cy="10421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soluzioni?</a:t>
          </a:r>
        </a:p>
      </dsp:txBody>
      <dsp:txXfrm>
        <a:off x="3746340" y="3313570"/>
        <a:ext cx="736919" cy="736919"/>
      </dsp:txXfrm>
    </dsp:sp>
    <dsp:sp modelId="{C76B43B2-C589-4299-9121-F61F4A3E6AAE}">
      <dsp:nvSpPr>
        <dsp:cNvPr id="0" name=""/>
        <dsp:cNvSpPr/>
      </dsp:nvSpPr>
      <dsp:spPr>
        <a:xfrm>
          <a:off x="2014333" y="1581563"/>
          <a:ext cx="1042161" cy="10421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effetti?</a:t>
          </a:r>
        </a:p>
      </dsp:txBody>
      <dsp:txXfrm>
        <a:off x="2166954" y="1734184"/>
        <a:ext cx="736919" cy="736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32D8-4F92-4E56-A346-5F08C6CDC596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8E93F-60E6-466B-B157-EA1012842114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9317F-B21C-49C6-8A43-58BD4C479150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B2B56-0290-45EB-A3E5-08AA0100310C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D0FDE-BF87-4E98-9B7B-DCD6EE310FB1}">
      <dsp:nvSpPr>
        <dsp:cNvPr id="0" name=""/>
        <dsp:cNvSpPr/>
      </dsp:nvSpPr>
      <dsp:spPr>
        <a:xfrm>
          <a:off x="3221024" y="1302468"/>
          <a:ext cx="1427510" cy="14275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Sicurezza Stradale</a:t>
          </a:r>
        </a:p>
      </dsp:txBody>
      <dsp:txXfrm>
        <a:off x="3430078" y="1511522"/>
        <a:ext cx="1009402" cy="1009402"/>
      </dsp:txXfrm>
    </dsp:sp>
    <dsp:sp modelId="{E49CB40E-0162-42C7-BDE1-4278157AAB68}">
      <dsp:nvSpPr>
        <dsp:cNvPr id="0" name=""/>
        <dsp:cNvSpPr/>
      </dsp:nvSpPr>
      <dsp:spPr>
        <a:xfrm>
          <a:off x="3435151" y="1817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Quanti incidenti stradali?</a:t>
          </a:r>
        </a:p>
      </dsp:txBody>
      <dsp:txXfrm>
        <a:off x="3581489" y="148155"/>
        <a:ext cx="706581" cy="706581"/>
      </dsp:txXfrm>
    </dsp:sp>
    <dsp:sp modelId="{7FB0DC2A-086C-4A57-97ED-BEA881720CE0}">
      <dsp:nvSpPr>
        <dsp:cNvPr id="0" name=""/>
        <dsp:cNvSpPr/>
      </dsp:nvSpPr>
      <dsp:spPr>
        <a:xfrm>
          <a:off x="4949928" y="1516595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cause?</a:t>
          </a:r>
        </a:p>
      </dsp:txBody>
      <dsp:txXfrm>
        <a:off x="5096266" y="1662933"/>
        <a:ext cx="706581" cy="706581"/>
      </dsp:txXfrm>
    </dsp:sp>
    <dsp:sp modelId="{4BC997B4-1EC2-4360-BC11-6775D44046B8}">
      <dsp:nvSpPr>
        <dsp:cNvPr id="0" name=""/>
        <dsp:cNvSpPr/>
      </dsp:nvSpPr>
      <dsp:spPr>
        <a:xfrm>
          <a:off x="3435151" y="3031372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soluzioni?</a:t>
          </a:r>
        </a:p>
      </dsp:txBody>
      <dsp:txXfrm>
        <a:off x="3581489" y="3177710"/>
        <a:ext cx="706581" cy="706581"/>
      </dsp:txXfrm>
    </dsp:sp>
    <dsp:sp modelId="{C76B43B2-C589-4299-9121-F61F4A3E6AAE}">
      <dsp:nvSpPr>
        <dsp:cNvPr id="0" name=""/>
        <dsp:cNvSpPr/>
      </dsp:nvSpPr>
      <dsp:spPr>
        <a:xfrm>
          <a:off x="1920373" y="1516595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effetti?</a:t>
          </a:r>
        </a:p>
      </dsp:txBody>
      <dsp:txXfrm>
        <a:off x="2066711" y="1662933"/>
        <a:ext cx="706581" cy="706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32D8-4F92-4E56-A346-5F08C6CDC596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8E93F-60E6-466B-B157-EA1012842114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9317F-B21C-49C6-8A43-58BD4C479150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B2B56-0290-45EB-A3E5-08AA0100310C}">
      <dsp:nvSpPr>
        <dsp:cNvPr id="0" name=""/>
        <dsp:cNvSpPr/>
      </dsp:nvSpPr>
      <dsp:spPr>
        <a:xfrm>
          <a:off x="2384029" y="465473"/>
          <a:ext cx="3101501" cy="3101501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D0FDE-BF87-4E98-9B7B-DCD6EE310FB1}">
      <dsp:nvSpPr>
        <dsp:cNvPr id="0" name=""/>
        <dsp:cNvSpPr/>
      </dsp:nvSpPr>
      <dsp:spPr>
        <a:xfrm>
          <a:off x="3221024" y="1302468"/>
          <a:ext cx="1427510" cy="14275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Sicurezza Stradale</a:t>
          </a:r>
        </a:p>
      </dsp:txBody>
      <dsp:txXfrm>
        <a:off x="3430078" y="1511522"/>
        <a:ext cx="1009402" cy="1009402"/>
      </dsp:txXfrm>
    </dsp:sp>
    <dsp:sp modelId="{E49CB40E-0162-42C7-BDE1-4278157AAB68}">
      <dsp:nvSpPr>
        <dsp:cNvPr id="0" name=""/>
        <dsp:cNvSpPr/>
      </dsp:nvSpPr>
      <dsp:spPr>
        <a:xfrm>
          <a:off x="3435151" y="1817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Quanti incidenti stradali?</a:t>
          </a:r>
        </a:p>
      </dsp:txBody>
      <dsp:txXfrm>
        <a:off x="3581489" y="148155"/>
        <a:ext cx="706581" cy="706581"/>
      </dsp:txXfrm>
    </dsp:sp>
    <dsp:sp modelId="{7FB0DC2A-086C-4A57-97ED-BEA881720CE0}">
      <dsp:nvSpPr>
        <dsp:cNvPr id="0" name=""/>
        <dsp:cNvSpPr/>
      </dsp:nvSpPr>
      <dsp:spPr>
        <a:xfrm>
          <a:off x="4949928" y="1516595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cause?</a:t>
          </a:r>
        </a:p>
      </dsp:txBody>
      <dsp:txXfrm>
        <a:off x="5096266" y="1662933"/>
        <a:ext cx="706581" cy="706581"/>
      </dsp:txXfrm>
    </dsp:sp>
    <dsp:sp modelId="{4BC997B4-1EC2-4360-BC11-6775D44046B8}">
      <dsp:nvSpPr>
        <dsp:cNvPr id="0" name=""/>
        <dsp:cNvSpPr/>
      </dsp:nvSpPr>
      <dsp:spPr>
        <a:xfrm>
          <a:off x="3435151" y="3031372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soluzioni?</a:t>
          </a:r>
        </a:p>
      </dsp:txBody>
      <dsp:txXfrm>
        <a:off x="3581489" y="3177710"/>
        <a:ext cx="706581" cy="706581"/>
      </dsp:txXfrm>
    </dsp:sp>
    <dsp:sp modelId="{C76B43B2-C589-4299-9121-F61F4A3E6AAE}">
      <dsp:nvSpPr>
        <dsp:cNvPr id="0" name=""/>
        <dsp:cNvSpPr/>
      </dsp:nvSpPr>
      <dsp:spPr>
        <a:xfrm>
          <a:off x="1920373" y="1516595"/>
          <a:ext cx="999257" cy="999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Quali effetti?</a:t>
          </a:r>
        </a:p>
      </dsp:txBody>
      <dsp:txXfrm>
        <a:off x="2066711" y="1662933"/>
        <a:ext cx="706581" cy="706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1919-4643-4D2A-B539-5FCEAFC2DD48}">
      <dsp:nvSpPr>
        <dsp:cNvPr id="0" name=""/>
        <dsp:cNvSpPr/>
      </dsp:nvSpPr>
      <dsp:spPr>
        <a:xfrm>
          <a:off x="2826851" y="0"/>
          <a:ext cx="1413425" cy="639390"/>
        </a:xfrm>
        <a:prstGeom prst="trapezoid">
          <a:avLst>
            <a:gd name="adj" fmla="val 110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/>
            <a:t>Costo </a:t>
          </a:r>
        </a:p>
        <a:p>
          <a:pPr marL="0" lvl="0" indent="0" algn="ctr" defTabSz="8890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/>
            <a:t>sociale</a:t>
          </a:r>
        </a:p>
      </dsp:txBody>
      <dsp:txXfrm>
        <a:off x="2826851" y="0"/>
        <a:ext cx="1413425" cy="639390"/>
      </dsp:txXfrm>
    </dsp:sp>
    <dsp:sp modelId="{9E8DCE7D-FE17-402A-989F-C9A201A318B5}">
      <dsp:nvSpPr>
        <dsp:cNvPr id="0" name=""/>
        <dsp:cNvSpPr/>
      </dsp:nvSpPr>
      <dsp:spPr>
        <a:xfrm>
          <a:off x="2120138" y="639390"/>
          <a:ext cx="2826851" cy="639390"/>
        </a:xfrm>
        <a:prstGeom prst="trapezoid">
          <a:avLst>
            <a:gd name="adj" fmla="val 110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Morti e feriti</a:t>
          </a:r>
        </a:p>
      </dsp:txBody>
      <dsp:txXfrm>
        <a:off x="2614837" y="639390"/>
        <a:ext cx="1837453" cy="639390"/>
      </dsp:txXfrm>
    </dsp:sp>
    <dsp:sp modelId="{3EA3B37B-B826-4166-A0EA-FAB41EC34A34}">
      <dsp:nvSpPr>
        <dsp:cNvPr id="0" name=""/>
        <dsp:cNvSpPr/>
      </dsp:nvSpPr>
      <dsp:spPr>
        <a:xfrm>
          <a:off x="1413425" y="1278780"/>
          <a:ext cx="4240276" cy="639390"/>
        </a:xfrm>
        <a:prstGeom prst="trapezoid">
          <a:avLst>
            <a:gd name="adj" fmla="val 110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Safety</a:t>
          </a:r>
          <a:r>
            <a:rPr lang="it-IT" sz="2000" kern="1200" dirty="0"/>
            <a:t> performance </a:t>
          </a:r>
          <a:r>
            <a:rPr lang="it-IT" sz="2000" kern="1200" dirty="0" err="1"/>
            <a:t>indicators</a:t>
          </a:r>
          <a:endParaRPr lang="it-IT" sz="2000" kern="1200" dirty="0"/>
        </a:p>
      </dsp:txBody>
      <dsp:txXfrm>
        <a:off x="2155474" y="1278780"/>
        <a:ext cx="2756179" cy="639390"/>
      </dsp:txXfrm>
    </dsp:sp>
    <dsp:sp modelId="{00583E38-FD9C-4F91-B707-4CE5858D1ACB}">
      <dsp:nvSpPr>
        <dsp:cNvPr id="0" name=""/>
        <dsp:cNvSpPr/>
      </dsp:nvSpPr>
      <dsp:spPr>
        <a:xfrm>
          <a:off x="706712" y="1918171"/>
          <a:ext cx="5653702" cy="639390"/>
        </a:xfrm>
        <a:prstGeom prst="trapezoid">
          <a:avLst>
            <a:gd name="adj" fmla="val 110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Programmi e interventi per la sicurezza</a:t>
          </a:r>
        </a:p>
      </dsp:txBody>
      <dsp:txXfrm>
        <a:off x="1696110" y="1918171"/>
        <a:ext cx="3674906" cy="639390"/>
      </dsp:txXfrm>
    </dsp:sp>
    <dsp:sp modelId="{16F98FF5-2381-4A2F-B2F4-FF69C4DEDD3D}">
      <dsp:nvSpPr>
        <dsp:cNvPr id="0" name=""/>
        <dsp:cNvSpPr/>
      </dsp:nvSpPr>
      <dsp:spPr>
        <a:xfrm>
          <a:off x="0" y="2557561"/>
          <a:ext cx="7067128" cy="639390"/>
        </a:xfrm>
        <a:prstGeom prst="trapezoid">
          <a:avLst>
            <a:gd name="adj" fmla="val 110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Contesto di riferimento</a:t>
          </a:r>
        </a:p>
      </dsp:txBody>
      <dsp:txXfrm>
        <a:off x="1236747" y="2557561"/>
        <a:ext cx="4593633" cy="639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C01A4-1FE2-46F4-A348-75C983CE4E2C}">
      <dsp:nvSpPr>
        <dsp:cNvPr id="0" name=""/>
        <dsp:cNvSpPr/>
      </dsp:nvSpPr>
      <dsp:spPr>
        <a:xfrm rot="5400000">
          <a:off x="-133012" y="136234"/>
          <a:ext cx="886751" cy="620725"/>
        </a:xfrm>
        <a:prstGeom prst="chevron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1</a:t>
          </a:r>
        </a:p>
      </dsp:txBody>
      <dsp:txXfrm rot="-5400000">
        <a:off x="2" y="313584"/>
        <a:ext cx="620725" cy="266026"/>
      </dsp:txXfrm>
    </dsp:sp>
    <dsp:sp modelId="{CDAFF6A7-439E-46B0-9214-0B6C56DF9449}">
      <dsp:nvSpPr>
        <dsp:cNvPr id="0" name=""/>
        <dsp:cNvSpPr/>
      </dsp:nvSpPr>
      <dsp:spPr>
        <a:xfrm rot="5400000">
          <a:off x="2002237" y="-1378289"/>
          <a:ext cx="576691" cy="33397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Selezione siti </a:t>
          </a:r>
        </a:p>
      </dsp:txBody>
      <dsp:txXfrm rot="-5400000">
        <a:off x="620726" y="31374"/>
        <a:ext cx="3311562" cy="520387"/>
      </dsp:txXfrm>
    </dsp:sp>
    <dsp:sp modelId="{1FFAB4EA-8E8E-4915-A331-8CB49B6CE0E5}">
      <dsp:nvSpPr>
        <dsp:cNvPr id="0" name=""/>
        <dsp:cNvSpPr/>
      </dsp:nvSpPr>
      <dsp:spPr>
        <a:xfrm rot="5400000">
          <a:off x="-133012" y="903045"/>
          <a:ext cx="886751" cy="620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2</a:t>
          </a:r>
        </a:p>
      </dsp:txBody>
      <dsp:txXfrm rot="-5400000">
        <a:off x="2" y="1080395"/>
        <a:ext cx="620725" cy="266026"/>
      </dsp:txXfrm>
    </dsp:sp>
    <dsp:sp modelId="{6BCD676A-0993-494F-A567-DA73A5356189}">
      <dsp:nvSpPr>
        <dsp:cNvPr id="0" name=""/>
        <dsp:cNvSpPr/>
      </dsp:nvSpPr>
      <dsp:spPr>
        <a:xfrm rot="5400000">
          <a:off x="2002388" y="-611629"/>
          <a:ext cx="576388" cy="33397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Analisi delle cause</a:t>
          </a:r>
        </a:p>
      </dsp:txBody>
      <dsp:txXfrm rot="-5400000">
        <a:off x="620726" y="798170"/>
        <a:ext cx="3311577" cy="520114"/>
      </dsp:txXfrm>
    </dsp:sp>
    <dsp:sp modelId="{ABAE2B6F-DAE8-44F6-987A-D4D2F7BF593C}">
      <dsp:nvSpPr>
        <dsp:cNvPr id="0" name=""/>
        <dsp:cNvSpPr/>
      </dsp:nvSpPr>
      <dsp:spPr>
        <a:xfrm rot="5400000">
          <a:off x="-133012" y="1669857"/>
          <a:ext cx="886751" cy="620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3</a:t>
          </a:r>
        </a:p>
      </dsp:txBody>
      <dsp:txXfrm rot="-5400000">
        <a:off x="2" y="1847207"/>
        <a:ext cx="620725" cy="266026"/>
      </dsp:txXfrm>
    </dsp:sp>
    <dsp:sp modelId="{9D88CB15-159C-460F-98BE-CB773D6AEB59}">
      <dsp:nvSpPr>
        <dsp:cNvPr id="0" name=""/>
        <dsp:cNvSpPr/>
      </dsp:nvSpPr>
      <dsp:spPr>
        <a:xfrm rot="5400000">
          <a:off x="2002388" y="155181"/>
          <a:ext cx="576388" cy="33397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Individuazione di contromisure</a:t>
          </a:r>
        </a:p>
      </dsp:txBody>
      <dsp:txXfrm rot="-5400000">
        <a:off x="620726" y="1564981"/>
        <a:ext cx="3311577" cy="520114"/>
      </dsp:txXfrm>
    </dsp:sp>
    <dsp:sp modelId="{A0EDFACD-8299-4B4A-B87B-393C95339E6A}">
      <dsp:nvSpPr>
        <dsp:cNvPr id="0" name=""/>
        <dsp:cNvSpPr/>
      </dsp:nvSpPr>
      <dsp:spPr>
        <a:xfrm rot="5400000">
          <a:off x="-133012" y="2436668"/>
          <a:ext cx="886751" cy="620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4</a:t>
          </a:r>
        </a:p>
      </dsp:txBody>
      <dsp:txXfrm rot="-5400000">
        <a:off x="2" y="2614018"/>
        <a:ext cx="620725" cy="266026"/>
      </dsp:txXfrm>
    </dsp:sp>
    <dsp:sp modelId="{C0C2DFE8-1985-4690-ACFF-34F2B750BF66}">
      <dsp:nvSpPr>
        <dsp:cNvPr id="0" name=""/>
        <dsp:cNvSpPr/>
      </dsp:nvSpPr>
      <dsp:spPr>
        <a:xfrm rot="5400000">
          <a:off x="2002388" y="921992"/>
          <a:ext cx="576388" cy="33397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Analisi Costi-Benefici</a:t>
          </a:r>
        </a:p>
      </dsp:txBody>
      <dsp:txXfrm rot="-5400000">
        <a:off x="620726" y="2331792"/>
        <a:ext cx="3311577" cy="520114"/>
      </dsp:txXfrm>
    </dsp:sp>
    <dsp:sp modelId="{E250F728-8901-44B1-8CF1-7569BBF1AF3E}">
      <dsp:nvSpPr>
        <dsp:cNvPr id="0" name=""/>
        <dsp:cNvSpPr/>
      </dsp:nvSpPr>
      <dsp:spPr>
        <a:xfrm rot="5400000">
          <a:off x="-133012" y="3203479"/>
          <a:ext cx="886751" cy="620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5</a:t>
          </a:r>
        </a:p>
      </dsp:txBody>
      <dsp:txXfrm rot="-5400000">
        <a:off x="2" y="3380829"/>
        <a:ext cx="620725" cy="266026"/>
      </dsp:txXfrm>
    </dsp:sp>
    <dsp:sp modelId="{BE82014E-A790-4F81-8E5B-4481829E16EB}">
      <dsp:nvSpPr>
        <dsp:cNvPr id="0" name=""/>
        <dsp:cNvSpPr/>
      </dsp:nvSpPr>
      <dsp:spPr>
        <a:xfrm rot="5400000">
          <a:off x="2002388" y="1688804"/>
          <a:ext cx="576388" cy="33397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Monitoraggio e valutazione</a:t>
          </a:r>
        </a:p>
      </dsp:txBody>
      <dsp:txXfrm rot="-5400000">
        <a:off x="620726" y="3098604"/>
        <a:ext cx="3311577" cy="52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98DF-B466-46BB-8D40-4919CCF4E93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FDF7F-2051-4AF3-AF3C-A609DA882B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0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FDF7F-2051-4AF3-AF3C-A609DA882B4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75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FDF7F-2051-4AF3-AF3C-A609DA882B4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56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/>
          <a:lstStyle>
            <a:lvl1pPr>
              <a:defRPr>
                <a:latin typeface="Script MT Bold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1E53-8A1C-4008-B77D-621C6A0C15F6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Slide </a:t>
            </a:r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397-D6E4-451B-8629-E2B26AA4F0F9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CF88-B973-48FB-BA9D-AD055F106B44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E5B9-6AC4-45D5-BAB9-254969A2CD7E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BA09-C5FA-4BBD-AF72-ADC271AEF8D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AA0-6C13-4C65-9A3C-5E7E6545208C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72B-79B3-496E-BA11-EBDC9B49A931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1BAC-759F-4297-AF4F-EA56918545E6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536-38F2-436E-948B-43708E78FC27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C3-547D-43C9-B2C0-0969D3E701E1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C7D-179C-4554-AE81-D8ACDE354524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  <a:latin typeface="PT Sans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139952" y="6376243"/>
            <a:ext cx="1008112" cy="365125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PT Sans" pitchFamily="34" charset="0"/>
              </a:defRPr>
            </a:lvl1pPr>
          </a:lstStyle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1944216" cy="365125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PT Sans" pitchFamily="34" charset="0"/>
              </a:defRPr>
            </a:lvl1pPr>
          </a:lstStyle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PT Sans" pitchFamily="34" charset="0"/>
              </a:defRPr>
            </a:lvl1pPr>
          </a:lstStyle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 descr="Settimana_Mobilità_Sostenibile_Testata_Ultra_Bass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05264"/>
            <a:ext cx="9144000" cy="498764"/>
          </a:xfrm>
          <a:prstGeom prst="rect">
            <a:avLst/>
          </a:prstGeom>
        </p:spPr>
      </p:pic>
      <p:pic>
        <p:nvPicPr>
          <p:cNvPr id="9" name="Immagine 8" descr="LaSapienzaLogoPiccol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376746"/>
            <a:ext cx="1193304" cy="364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AD3B-2955-4466-B894-459045EC40AB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FFB0-DB43-41D7-8DDA-0CE07C09FC32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48FD-3736-4919-8A11-0721F204D6C9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825B-00D8-45CC-A33D-A04662C63931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45FD-018B-4B1D-9DAA-BAB247E04FFF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736B-F5B4-4528-928F-16035013DBE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200-7E7E-4686-9E4E-82E216656144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CEC-036B-4931-A574-45B74D29CDB4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014C-15A5-4D27-8F4F-12DBA9A8000C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F463-1A08-4A84-9E5A-59C274C227CF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37E6-A9CC-4F2A-8182-31285ABFF78E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F849-672F-4DA9-8220-B930E5E60243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7240-CDAA-47B7-8635-8461DFD81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rosaria.saporito@uniroma1.it" TargetMode="External"/><Relationship Id="rId2" Type="http://schemas.openxmlformats.org/officeDocument/2006/relationships/hyperlink" Target="mailto:roberto.carroccia@uniroma1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392488" y="5184576"/>
            <a:ext cx="4716016" cy="908720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rgbClr val="006600"/>
                </a:solidFill>
                <a:latin typeface="PT Sans" pitchFamily="34" charset="0"/>
                <a:cs typeface="Simplified Arabic" pitchFamily="18" charset="-78"/>
              </a:rPr>
              <a:t>Il Centro di Monitoraggio della Sicurezza Stradale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5868144" y="6480720"/>
            <a:ext cx="3275856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n-ea"/>
                <a:cs typeface="Simplified Arabic" pitchFamily="18" charset="-78"/>
              </a:rPr>
              <a:t>Ancona, 19 Settembre 2019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205232-7C58-40E0-BD2D-96D9D1A185BA}"/>
              </a:ext>
            </a:extLst>
          </p:cNvPr>
          <p:cNvSpPr txBox="1"/>
          <p:nvPr/>
        </p:nvSpPr>
        <p:spPr>
          <a:xfrm>
            <a:off x="4932040" y="6093296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822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Roberto Carroccia – Maria Rosaria Saporito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74D880D-070E-4AB4-B226-62E9762042E8}"/>
              </a:ext>
            </a:extLst>
          </p:cNvPr>
          <p:cNvGrpSpPr/>
          <p:nvPr/>
        </p:nvGrpSpPr>
        <p:grpSpPr>
          <a:xfrm>
            <a:off x="251520" y="5099664"/>
            <a:ext cx="4052095" cy="1725932"/>
            <a:chOff x="251520" y="5099664"/>
            <a:chExt cx="4052095" cy="1725932"/>
          </a:xfrm>
        </p:grpSpPr>
        <p:pic>
          <p:nvPicPr>
            <p:cNvPr id="9" name="Immagine 8" descr="CTL_Sapienza_logo.jpg"/>
            <p:cNvPicPr>
              <a:picLocks noChangeAspect="1"/>
            </p:cNvPicPr>
            <p:nvPr/>
          </p:nvPicPr>
          <p:blipFill rotWithShape="1">
            <a:blip r:embed="rId3" cstate="print"/>
            <a:srcRect t="42248"/>
            <a:stretch/>
          </p:blipFill>
          <p:spPr>
            <a:xfrm>
              <a:off x="251520" y="5916875"/>
              <a:ext cx="2952328" cy="908721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725EE50-FA89-4565-B665-BF352A5EB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525" t="17389" r="46303" b="76872"/>
            <a:stretch/>
          </p:blipFill>
          <p:spPr>
            <a:xfrm>
              <a:off x="251520" y="5099664"/>
              <a:ext cx="4052095" cy="51114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312A445-77E5-47D4-9F73-4F2205557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35" t="17389" r="28738" b="76871"/>
            <a:stretch/>
          </p:blipFill>
          <p:spPr>
            <a:xfrm>
              <a:off x="1096247" y="5571403"/>
              <a:ext cx="2971697" cy="511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 di fuori dell’Europa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400600" cy="4547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90" y="1833026"/>
            <a:ext cx="6522459" cy="3301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207275" cy="4573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9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E8964-5561-43E9-9466-C13FFEAD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ACB26E-9854-4FE6-8FDE-B15FAE35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Assistenza al MIT per il monitoraggio del Piano Nazionale della Sicurezza Stradale 2001 -2010 (PNSS)</a:t>
            </a:r>
          </a:p>
          <a:p>
            <a:r>
              <a:rPr lang="it-IT" dirty="0"/>
              <a:t>Progettazione e sviluppo del Centro Regionale di Monitoraggio della Sicurezza Stradale del Lazio (CEREMSS)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6F10EE-54BE-4CF2-AE99-6FDAB3F3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3F6D75-16B3-45E5-81D5-A8279492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84536D-6406-4639-86AB-ACFB5621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nostro Centro di Monitoraggio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4565104"/>
          </a:xfrm>
        </p:spPr>
        <p:txBody>
          <a:bodyPr>
            <a:normAutofit fontScale="85000" lnSpcReduction="20000"/>
          </a:bodyPr>
          <a:lstStyle/>
          <a:p>
            <a:r>
              <a:rPr lang="it-IT" i="1" dirty="0"/>
              <a:t>Migliorare la completezza dell’</a:t>
            </a:r>
            <a:r>
              <a:rPr lang="it-IT" b="1" i="1" dirty="0"/>
              <a:t>informazione</a:t>
            </a:r>
            <a:r>
              <a:rPr lang="it-IT" i="1" dirty="0"/>
              <a:t> sull’incidentalità e </a:t>
            </a:r>
            <a:r>
              <a:rPr lang="it-IT" b="1" i="1" dirty="0"/>
              <a:t>localizzare</a:t>
            </a:r>
            <a:r>
              <a:rPr lang="it-IT" i="1" dirty="0"/>
              <a:t> gli incidenti sulla rete stradale. </a:t>
            </a:r>
          </a:p>
          <a:p>
            <a:r>
              <a:rPr lang="it-IT" b="1" i="1" dirty="0"/>
              <a:t>Integrare</a:t>
            </a:r>
            <a:r>
              <a:rPr lang="it-IT" i="1" dirty="0"/>
              <a:t> i database ed i sistemi informativi esistenti e/o in fase di creazione.</a:t>
            </a:r>
          </a:p>
          <a:p>
            <a:r>
              <a:rPr lang="it-IT" i="1" dirty="0"/>
              <a:t>Studiare i </a:t>
            </a:r>
            <a:r>
              <a:rPr lang="it-IT" b="1" i="1" dirty="0"/>
              <a:t>fattori di rischio </a:t>
            </a:r>
            <a:r>
              <a:rPr lang="it-IT" i="1" dirty="0"/>
              <a:t>infrastrutturali e comportamentali.</a:t>
            </a:r>
          </a:p>
          <a:p>
            <a:r>
              <a:rPr lang="it-IT" i="1" dirty="0"/>
              <a:t>Supportare i tecnici e i decisori nella individuazione delle </a:t>
            </a:r>
            <a:r>
              <a:rPr lang="it-IT" b="1" i="1" dirty="0"/>
              <a:t>politiche</a:t>
            </a:r>
            <a:r>
              <a:rPr lang="it-IT" i="1" dirty="0"/>
              <a:t> e </a:t>
            </a:r>
            <a:r>
              <a:rPr lang="it-IT" b="1" i="1" dirty="0"/>
              <a:t>interventi</a:t>
            </a:r>
            <a:r>
              <a:rPr lang="it-IT" i="1" dirty="0"/>
              <a:t> più efficienti.</a:t>
            </a:r>
            <a:endParaRPr lang="it-IT" dirty="0"/>
          </a:p>
          <a:p>
            <a:r>
              <a:rPr lang="it-IT" i="1" dirty="0"/>
              <a:t>Monitorare e valutare i </a:t>
            </a:r>
            <a:r>
              <a:rPr lang="it-IT" b="1" i="1" dirty="0"/>
              <a:t>risultati</a:t>
            </a:r>
            <a:r>
              <a:rPr lang="it-IT" i="1" dirty="0"/>
              <a:t> degli interventi.</a:t>
            </a:r>
            <a:endParaRPr lang="en-GB" dirty="0"/>
          </a:p>
          <a:p>
            <a:r>
              <a:rPr lang="it-IT" i="1" dirty="0"/>
              <a:t>Allargare la partecipazione del </a:t>
            </a:r>
            <a:r>
              <a:rPr lang="it-IT" b="1" i="1" dirty="0"/>
              <a:t>cittadino</a:t>
            </a:r>
            <a:r>
              <a:rPr lang="it-IT" i="1" dirty="0"/>
              <a:t> alle tematiche di sicurezza stradale.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687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1B14F-3158-4660-B8C8-CE8ABC5B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azioni già intraprese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26251-BFCC-4F7C-9C45-62ADCA60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05064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Allestimento della sala operativa del Centro di Monitoraggio e del video-</a:t>
            </a:r>
            <a:r>
              <a:rPr lang="it-IT" dirty="0" err="1"/>
              <a:t>wall</a:t>
            </a:r>
            <a:r>
              <a:rPr lang="it-IT" dirty="0"/>
              <a:t>.</a:t>
            </a:r>
          </a:p>
          <a:p>
            <a:r>
              <a:rPr lang="it-IT" dirty="0"/>
              <a:t>Progettazione e realizzazione della struttura architetturale del sistema informativo di supporto alle attività del Centro.</a:t>
            </a:r>
          </a:p>
          <a:p>
            <a:r>
              <a:rPr lang="it-IT" dirty="0"/>
              <a:t>Espletamento del primo ciclo di formazione ai tecnici regionali  sul software di analisi dei dati e supporto alle decisioni (</a:t>
            </a:r>
            <a:r>
              <a:rPr lang="it-IT" dirty="0" err="1"/>
              <a:t>Safety</a:t>
            </a:r>
            <a:r>
              <a:rPr lang="it-IT" dirty="0"/>
              <a:t> Manager) e sul software di simulazione trasportistica (</a:t>
            </a:r>
            <a:r>
              <a:rPr lang="it-IT" dirty="0" err="1"/>
              <a:t>Transcad</a:t>
            </a:r>
            <a:r>
              <a:rPr lang="it-IT" dirty="0"/>
              <a:t>).</a:t>
            </a:r>
          </a:p>
          <a:p>
            <a:r>
              <a:rPr lang="it-IT" dirty="0"/>
              <a:t>In fase di ultimazione e test il Portale Web del Centro con le aree pubblica e privata.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4D8852-EF45-46C5-9E65-27C0388D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672EC0-A1DC-4E4C-A33C-33B04E2B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C5F15-57BC-4A01-AEF4-5D84E78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586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delle banche dati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4" y="1340768"/>
            <a:ext cx="8176354" cy="446472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21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7E405-4206-4533-B3CA-AA2A891D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due aree del portale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0B2F25-F642-44BC-B734-899FB7EB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7B8E6C-18E9-4ECC-9C89-1691B5FB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946A5-875B-4640-AADC-9FCFE4B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87A8F39A-8731-4BDE-B66A-5DEA8275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65" y="1124744"/>
            <a:ext cx="7560840" cy="4608512"/>
          </a:xfrm>
          <a:solidFill>
            <a:schemeClr val="bg1"/>
          </a:solidFill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it-IT" sz="2600" i="1" dirty="0"/>
              <a:t>I dati e le informazioni consentiranno 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cittadinanza </a:t>
            </a:r>
          </a:p>
          <a:p>
            <a:pPr marL="0" indent="0" algn="just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(utenti della strada, scuole, media, </a:t>
            </a:r>
          </a:p>
          <a:p>
            <a:pPr marL="0" indent="0" algn="just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operatori…)</a:t>
            </a:r>
          </a:p>
          <a:p>
            <a:pPr algn="just"/>
            <a:r>
              <a:rPr lang="it-IT" sz="2000" dirty="0"/>
              <a:t>Aggiornamento costante</a:t>
            </a:r>
          </a:p>
          <a:p>
            <a:pPr algn="just"/>
            <a:r>
              <a:rPr lang="it-IT" sz="2000" dirty="0"/>
              <a:t>Informazione</a:t>
            </a:r>
          </a:p>
          <a:p>
            <a:pPr algn="just"/>
            <a:r>
              <a:rPr lang="it-IT" sz="2000" dirty="0"/>
              <a:t>Sensibilizzazione</a:t>
            </a:r>
          </a:p>
          <a:p>
            <a:pPr algn="just"/>
            <a:r>
              <a:rPr lang="it-IT" sz="2000" dirty="0"/>
              <a:t>Partecipazione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Ai Tecnici – Responsabili</a:t>
            </a:r>
          </a:p>
          <a:p>
            <a:pPr algn="just"/>
            <a:r>
              <a:rPr lang="it-IT" sz="2000" dirty="0"/>
              <a:t>Analisi approfondite</a:t>
            </a:r>
          </a:p>
          <a:p>
            <a:pPr algn="just"/>
            <a:r>
              <a:rPr lang="it-IT" sz="2000" dirty="0"/>
              <a:t>Migliore gestione </a:t>
            </a:r>
          </a:p>
          <a:p>
            <a:pPr marL="0" indent="0" algn="just">
              <a:buNone/>
            </a:pPr>
            <a:r>
              <a:rPr lang="it-IT" sz="2000" dirty="0"/>
              <a:t>e pianificazione</a:t>
            </a:r>
          </a:p>
          <a:p>
            <a:pPr marL="0" indent="0" algn="just">
              <a:buNone/>
            </a:pP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600" i="1" dirty="0"/>
          </a:p>
          <a:p>
            <a:endParaRPr lang="it-IT" sz="2600" i="1" dirty="0"/>
          </a:p>
          <a:p>
            <a:endParaRPr lang="it-IT" sz="2600" i="1" dirty="0"/>
          </a:p>
          <a:p>
            <a:endParaRPr lang="it-IT" sz="2600" i="1" dirty="0"/>
          </a:p>
        </p:txBody>
      </p:sp>
      <p:sp>
        <p:nvSpPr>
          <p:cNvPr id="11" name="Rettangolo arrotondato 2">
            <a:extLst>
              <a:ext uri="{FF2B5EF4-FFF2-40B4-BE49-F238E27FC236}">
                <a16:creationId xmlns:a16="http://schemas.microsoft.com/office/drawing/2014/main" id="{4818189E-BC0A-4B3B-B92C-8F59827DE1EF}"/>
              </a:ext>
            </a:extLst>
          </p:cNvPr>
          <p:cNvSpPr/>
          <p:nvPr/>
        </p:nvSpPr>
        <p:spPr bwMode="auto">
          <a:xfrm>
            <a:off x="5580112" y="2164379"/>
            <a:ext cx="2520280" cy="1800200"/>
          </a:xfrm>
          <a:prstGeom prst="roundRect">
            <a:avLst/>
          </a:prstGeom>
          <a:noFill/>
          <a:ln w="9525" cap="flat" cmpd="sng" algn="ctr">
            <a:solidFill>
              <a:srgbClr val="8224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i="1" dirty="0">
                <a:solidFill>
                  <a:srgbClr val="822434"/>
                </a:solidFill>
              </a:rPr>
              <a:t>area pubblica </a:t>
            </a:r>
          </a:p>
          <a:p>
            <a:r>
              <a:rPr lang="it-IT" sz="2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 della Sicurezza Stradale Regionale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ttangolo arrotondato 7">
            <a:extLst>
              <a:ext uri="{FF2B5EF4-FFF2-40B4-BE49-F238E27FC236}">
                <a16:creationId xmlns:a16="http://schemas.microsoft.com/office/drawing/2014/main" id="{F8B6F01D-DCEF-4CEE-8906-9AD987114A7C}"/>
              </a:ext>
            </a:extLst>
          </p:cNvPr>
          <p:cNvSpPr/>
          <p:nvPr/>
        </p:nvSpPr>
        <p:spPr bwMode="auto">
          <a:xfrm>
            <a:off x="5595455" y="4149080"/>
            <a:ext cx="2520280" cy="1440160"/>
          </a:xfrm>
          <a:prstGeom prst="roundRect">
            <a:avLst/>
          </a:prstGeom>
          <a:noFill/>
          <a:ln w="9525" cap="flat" cmpd="sng" algn="ctr">
            <a:solidFill>
              <a:srgbClr val="8224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i="1" dirty="0">
                <a:solidFill>
                  <a:srgbClr val="822434"/>
                </a:solidFill>
              </a:rPr>
              <a:t>area privata</a:t>
            </a:r>
          </a:p>
          <a:p>
            <a:r>
              <a:rPr lang="it-IT" sz="2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MANAGER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BF4303E5-EA77-4923-8E6A-4ADE0804ADB4}"/>
              </a:ext>
            </a:extLst>
          </p:cNvPr>
          <p:cNvSpPr/>
          <p:nvPr/>
        </p:nvSpPr>
        <p:spPr bwMode="auto">
          <a:xfrm>
            <a:off x="4499992" y="2996952"/>
            <a:ext cx="936104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A6DD7765-4AE3-49E9-BA6A-ED2BBE038A8D}"/>
              </a:ext>
            </a:extLst>
          </p:cNvPr>
          <p:cNvSpPr/>
          <p:nvPr/>
        </p:nvSpPr>
        <p:spPr bwMode="auto">
          <a:xfrm>
            <a:off x="4499992" y="4797152"/>
            <a:ext cx="936104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96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56402-EF16-41C6-B5D6-E5072934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Dati e informazioni del Centro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A76B23-3963-4C7C-9595-74369F18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ACBAA2-0EA7-4F91-9455-3AEE26E4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2C711A-2698-49B2-9BCB-78E79917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73D6F00-B564-4800-81C9-8EB87B44A31F}"/>
              </a:ext>
            </a:extLst>
          </p:cNvPr>
          <p:cNvGrpSpPr/>
          <p:nvPr/>
        </p:nvGrpSpPr>
        <p:grpSpPr>
          <a:xfrm>
            <a:off x="683568" y="1916832"/>
            <a:ext cx="7992888" cy="3312368"/>
            <a:chOff x="683568" y="2636912"/>
            <a:chExt cx="7992888" cy="3312368"/>
          </a:xfrm>
        </p:grpSpPr>
        <p:sp>
          <p:nvSpPr>
            <p:cNvPr id="7" name="Rettangolo arrotondato 9">
              <a:extLst>
                <a:ext uri="{FF2B5EF4-FFF2-40B4-BE49-F238E27FC236}">
                  <a16:creationId xmlns:a16="http://schemas.microsoft.com/office/drawing/2014/main" id="{6AEB8B79-5129-45FF-BC9C-82D7057A7DFC}"/>
                </a:ext>
              </a:extLst>
            </p:cNvPr>
            <p:cNvSpPr/>
            <p:nvPr/>
          </p:nvSpPr>
          <p:spPr bwMode="auto">
            <a:xfrm>
              <a:off x="683568" y="2636912"/>
              <a:ext cx="4032448" cy="3096344"/>
            </a:xfrm>
            <a:prstGeom prst="roundRect">
              <a:avLst/>
            </a:prstGeom>
            <a:noFill/>
            <a:ln w="9525" cap="flat" cmpd="sng" algn="ctr">
              <a:solidFill>
                <a:srgbClr val="8224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it-IT" sz="2000" b="1" i="1" dirty="0">
                  <a:solidFill>
                    <a:srgbClr val="000000"/>
                  </a:solidFill>
                </a:rPr>
                <a:t>Dati</a:t>
              </a:r>
              <a:endPara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indent="0" algn="l" defTabSz="914400" rtl="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Rettangolo arrotondato 10">
              <a:extLst>
                <a:ext uri="{FF2B5EF4-FFF2-40B4-BE49-F238E27FC236}">
                  <a16:creationId xmlns:a16="http://schemas.microsoft.com/office/drawing/2014/main" id="{970FE454-509A-42AE-AC35-CA732718A18E}"/>
                </a:ext>
              </a:extLst>
            </p:cNvPr>
            <p:cNvSpPr/>
            <p:nvPr/>
          </p:nvSpPr>
          <p:spPr bwMode="auto">
            <a:xfrm>
              <a:off x="5004048" y="2636912"/>
              <a:ext cx="3672408" cy="3096344"/>
            </a:xfrm>
            <a:prstGeom prst="roundRect">
              <a:avLst/>
            </a:prstGeom>
            <a:noFill/>
            <a:ln w="9525" cap="flat" cmpd="sng" algn="ctr">
              <a:solidFill>
                <a:srgbClr val="8224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500"/>
                </a:lnSpc>
              </a:pPr>
              <a:r>
                <a:rPr lang="it-IT" sz="2000" b="1" i="1" dirty="0"/>
                <a:t>Informazioni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Normativa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endParaRPr lang="it-IT" sz="7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Piani e Programmi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endParaRPr lang="it-IT" sz="7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Campagne/eventi 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di sensibilizzazione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endParaRPr lang="it-IT" sz="7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Buone Pratiche</a:t>
              </a: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endParaRPr lang="it-IT" sz="7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algn="just" eaLnBrk="1" hangingPunct="1">
                <a:lnSpc>
                  <a:spcPts val="1500"/>
                </a:lnSpc>
                <a:spcBef>
                  <a:spcPct val="20000"/>
                </a:spcBef>
                <a:buClr>
                  <a:srgbClr val="822433"/>
                </a:buClr>
              </a:pPr>
              <a:r>
                <a:rPr 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Progetti Regionali sulla SS</a:t>
              </a:r>
            </a:p>
            <a:p>
              <a:pPr>
                <a:lnSpc>
                  <a:spcPts val="1500"/>
                </a:lnSpc>
              </a:pPr>
              <a:endPara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E1D2539-259C-4C55-A079-B6C0085BEFC2}"/>
                </a:ext>
              </a:extLst>
            </p:cNvPr>
            <p:cNvSpPr/>
            <p:nvPr/>
          </p:nvSpPr>
          <p:spPr bwMode="auto">
            <a:xfrm>
              <a:off x="930017" y="2636912"/>
              <a:ext cx="3672408" cy="331236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indent="0" algn="just">
                <a:lnSpc>
                  <a:spcPts val="2000"/>
                </a:lnSpc>
                <a:buNone/>
              </a:pPr>
              <a:endParaRPr lang="it-IT" altLang="it-IT" sz="20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Incidentalità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dirty="0">
                  <a:solidFill>
                    <a:srgbClr val="008000"/>
                  </a:solidFill>
                </a:rPr>
                <a:t>Istat e Ufficio Regionale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i="1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Socio-economici territoriali 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i="1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Rete infrastrutturale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dirty="0">
                  <a:solidFill>
                    <a:srgbClr val="008000"/>
                  </a:solidFill>
                </a:rPr>
                <a:t>catasto stradale; altre banche dati (es: Anas); campagna raccolta dati integrativa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Traffico (rilevati e stimati)</a:t>
              </a:r>
              <a:r>
                <a:rPr lang="it-IT" altLang="it-IT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dirty="0">
                  <a:solidFill>
                    <a:srgbClr val="008000"/>
                  </a:solidFill>
                </a:rPr>
                <a:t>acquisizione dati da altre fonti 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dirty="0">
                  <a:solidFill>
                    <a:srgbClr val="008000"/>
                  </a:solidFill>
                </a:rPr>
                <a:t>(Piani, Programmi, Enti </a:t>
              </a:r>
              <a:r>
                <a:rPr lang="it-IT" altLang="it-IT" sz="2000" dirty="0" err="1">
                  <a:solidFill>
                    <a:srgbClr val="008000"/>
                  </a:solidFill>
                </a:rPr>
                <a:t>prov</a:t>
              </a:r>
              <a:r>
                <a:rPr lang="it-IT" altLang="it-IT" sz="2000" dirty="0">
                  <a:solidFill>
                    <a:srgbClr val="008000"/>
                  </a:solidFill>
                </a:rPr>
                <a:t>.); </a:t>
              </a:r>
            </a:p>
            <a:p>
              <a:pPr marL="0" indent="0" algn="just">
                <a:lnSpc>
                  <a:spcPts val="2000"/>
                </a:lnSpc>
                <a:buNone/>
              </a:pPr>
              <a:r>
                <a:rPr lang="it-IT" altLang="it-IT" sz="2000" dirty="0">
                  <a:solidFill>
                    <a:srgbClr val="008000"/>
                  </a:solidFill>
                </a:rPr>
                <a:t> rilievi di traffico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5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F6C76-C992-4B94-9B56-E058FC3A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Home Page del CMSS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1DDA548-8D5E-4A8B-9D50-A09F86D33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760"/>
            <a:ext cx="8229600" cy="4190479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EC0DFA-70E7-4C1A-988D-F59E3E6F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C857A0-8BDD-462B-827A-D8F7EC84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4ABAE6-E41F-4688-9E45-2C25DBBF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88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06129-1285-4B61-9BC1-A07D9826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Mappa interattiva per link dati diretto a province e comuni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A200BD0-46DB-4162-AC88-A7F270E8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2873"/>
            <a:ext cx="3680710" cy="420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300FE-8C32-4EC8-8888-443EC103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5E6FDA-C087-4449-8001-155AC3E1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1E2C50-1943-4C04-832A-D13785E8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7DDB75C-AA0C-4687-954C-9C8893730A17}"/>
              </a:ext>
            </a:extLst>
          </p:cNvPr>
          <p:cNvSpPr txBox="1">
            <a:spLocks/>
          </p:cNvSpPr>
          <p:nvPr/>
        </p:nvSpPr>
        <p:spPr>
          <a:xfrm>
            <a:off x="457200" y="1528192"/>
            <a:ext cx="4402832" cy="420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Dalla Home Page, si può cliccare nella mappa delle province per accedere ai dati pubblici di ciascuna Provincia o per visualizzare la mappa dei comuni e scendere al livello dei dettagli per il Comune.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66A9103-F2E5-4073-AFED-17F86178E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87" y="2026025"/>
            <a:ext cx="2322959" cy="2035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02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537CB-513C-4EE8-A195-0DE4CC65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Fattori territoriali: popolazione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ADA3784-F0B1-4FE0-B527-FAFB0489E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5"/>
          <a:stretch/>
        </p:blipFill>
        <p:spPr>
          <a:xfrm>
            <a:off x="323528" y="1196751"/>
            <a:ext cx="8568952" cy="45458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F0DF9A-48A8-48AF-BAC9-35B6B090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0554A-E310-4221-8C25-07995276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A6D136-6903-4488-807C-36556372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67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/>
              <a:t>Indice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AD982-9928-4719-AC8B-A472C067666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t>Slide </a:t>
            </a: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t>Il Centro di Monitoraggio della Sicurezza Stradale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134072-6AB6-4FAC-B676-4EC93DE3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0289"/>
            <a:ext cx="8229600" cy="4205064"/>
          </a:xfrm>
        </p:spPr>
        <p:txBody>
          <a:bodyPr>
            <a:normAutofit/>
          </a:bodyPr>
          <a:lstStyle/>
          <a:p>
            <a:r>
              <a:rPr lang="it-IT" dirty="0"/>
              <a:t>L’importanza di un Centro di Monitoraggio della Sicurezza Stradale (CMSS)</a:t>
            </a:r>
          </a:p>
          <a:p>
            <a:r>
              <a:rPr lang="it-IT" dirty="0"/>
              <a:t>Le esperienze Internazionali e Nazionali</a:t>
            </a:r>
          </a:p>
          <a:p>
            <a:r>
              <a:rPr lang="it-IT" dirty="0"/>
              <a:t>Lo stato attuale del CMSS della Regione Marche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L’area pubblica           L’area privata</a:t>
            </a:r>
          </a:p>
          <a:p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B2D8DCC-EB40-4BEA-86E4-69A5A9D14C1A}"/>
              </a:ext>
            </a:extLst>
          </p:cNvPr>
          <p:cNvCxnSpPr>
            <a:cxnSpLocks/>
          </p:cNvCxnSpPr>
          <p:nvPr/>
        </p:nvCxnSpPr>
        <p:spPr>
          <a:xfrm flipH="1">
            <a:off x="3275856" y="4005064"/>
            <a:ext cx="576064" cy="720080"/>
          </a:xfrm>
          <a:prstGeom prst="straightConnector1">
            <a:avLst/>
          </a:prstGeom>
          <a:ln w="50800" cmpd="thinThick">
            <a:solidFill>
              <a:schemeClr val="accent3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A6B234C-D853-445D-B679-3C6C5AFEA7FE}"/>
              </a:ext>
            </a:extLst>
          </p:cNvPr>
          <p:cNvCxnSpPr>
            <a:cxnSpLocks/>
          </p:cNvCxnSpPr>
          <p:nvPr/>
        </p:nvCxnSpPr>
        <p:spPr>
          <a:xfrm>
            <a:off x="3851920" y="4005064"/>
            <a:ext cx="576064" cy="720080"/>
          </a:xfrm>
          <a:prstGeom prst="straightConnector1">
            <a:avLst/>
          </a:prstGeom>
          <a:ln w="50800" cmpd="thinThick">
            <a:solidFill>
              <a:schemeClr val="accent3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537CB-513C-4EE8-A195-0DE4CC65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Fattori territoriali: parco veicolare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ADA3784-F0B1-4FE0-B527-FAFB0489E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/>
          <a:stretch/>
        </p:blipFill>
        <p:spPr>
          <a:xfrm>
            <a:off x="683568" y="1268760"/>
            <a:ext cx="8064896" cy="437253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F0DF9A-48A8-48AF-BAC9-35B6B090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0554A-E310-4221-8C25-07995276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A6D136-6903-4488-807C-36556372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65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9723A-0E47-4EA2-A374-B4B246C0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Menu: Il CMSS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C519E7E-B555-40E1-A1E4-A5B1A89B1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8" y="1196752"/>
            <a:ext cx="6540990" cy="45652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CF1100-F7F2-4451-8314-8AA27205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02CB8-985B-4A83-9A2F-3156A24A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553095-50D7-4CA7-8A1B-9B31ED2E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9906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42CE7-CE3B-4166-93BD-CB865A3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Menu: Dati e Statistiche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2461EED-A560-43CD-85B1-6AB302376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0"/>
          <a:stretch/>
        </p:blipFill>
        <p:spPr>
          <a:xfrm>
            <a:off x="2843807" y="1163052"/>
            <a:ext cx="3600401" cy="45318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41AEF9-2C53-4109-B8FA-77201C2B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398701-82CA-47F3-BD10-0F4DE16B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18B468-F23D-42E0-AC47-FB2F2638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70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175FE-B13E-467D-A84A-FE65C6E7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dati degli incidenti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7FA78-A27B-4A40-80A9-8C8DEA2F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fonte dati di input al Centro per le analisi sarà ISTAT.</a:t>
            </a:r>
          </a:p>
          <a:p>
            <a:r>
              <a:rPr lang="it-IT" dirty="0"/>
              <a:t>Attualmente, in fase di test del prototipo, ci sono pervenuti i dati di incidentalità relativi agli anni 2015 – 2016 – 2017 per i seguenti comuni:</a:t>
            </a:r>
          </a:p>
          <a:p>
            <a:pPr lvl="1"/>
            <a:r>
              <a:rPr lang="it-IT" dirty="0"/>
              <a:t>Pesaro (041044), Castelfidardo (042010), Osimo (042034), Potenza Picena (043043), Montegiorgio (109017), Ascoli Piceno (044007)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3EF2C6-E0EC-4CBE-AA88-E16C8607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D26204-BD7F-46CC-B36B-82FB33DE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673F34-5001-4A73-B2EC-C0E3964B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27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688F0-4E1E-49FA-A74A-7B70EC13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stradali</a:t>
            </a:r>
            <a:r>
              <a:rPr lang="it-IT" baseline="-25000" dirty="0"/>
              <a:t>1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110721-9284-4C79-9B8B-D5AB9BA1E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" y="1268760"/>
            <a:ext cx="8920859" cy="45180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9F77E8-E6F8-4045-9981-AD5D8D0F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C66F2-FB13-4B5F-A708-DEA9A74E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3FF098-2933-4749-911F-B76ED6C4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3E2D75-7170-4BBF-9F98-7A78243A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29525"/>
          <a:stretch/>
        </p:blipFill>
        <p:spPr>
          <a:xfrm>
            <a:off x="323528" y="2852936"/>
            <a:ext cx="7776864" cy="2620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46337-E212-49AD-9640-3E6DC4B4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stradali</a:t>
            </a:r>
            <a:r>
              <a:rPr lang="it-IT" baseline="-25000" dirty="0"/>
              <a:t>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7F51C7-0202-4D94-815F-56833E32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05064"/>
          </a:xfrm>
        </p:spPr>
        <p:txBody>
          <a:bodyPr>
            <a:normAutofit/>
          </a:bodyPr>
          <a:lstStyle/>
          <a:p>
            <a:r>
              <a:rPr lang="it-IT" sz="3600" dirty="0"/>
              <a:t>Castelfidardo (2017)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0B01C6-28A7-4218-BE45-8033EEE4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D1EC46-254E-46CA-A930-90472CCE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208887-D645-4EE2-A0BC-8659F709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336CC0-69BE-4399-9113-03DBBFF05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6" t="59344" r="40807" b="3911"/>
          <a:stretch/>
        </p:blipFill>
        <p:spPr>
          <a:xfrm>
            <a:off x="5265240" y="1243153"/>
            <a:ext cx="3750980" cy="3409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6B48BF-079C-4634-86E1-C3AC57F8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88363"/>
            <a:ext cx="8430828" cy="4551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0AF98E-5CCE-4AAC-8AD1-130ACBA79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4560"/>
          <a:stretch/>
        </p:blipFill>
        <p:spPr>
          <a:xfrm>
            <a:off x="349696" y="1198123"/>
            <a:ext cx="8548676" cy="4541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2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25E1E-60BA-4A81-9A13-AD6315B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stradale: grafo</a:t>
            </a:r>
            <a:r>
              <a:rPr lang="it-IT" baseline="-25000" dirty="0"/>
              <a:t>1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35A2A43-7A23-41F9-BC7B-0542B431A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70" y="1916832"/>
            <a:ext cx="5402786" cy="34714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B70F2-D2D4-41DE-B294-2CD8475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6118E7-ACB3-4223-BE37-0A25A25B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EFD5F-8841-47A1-8E50-58D57FC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214570-DFBA-4AE6-B5DB-23CBB1281C53}"/>
              </a:ext>
            </a:extLst>
          </p:cNvPr>
          <p:cNvSpPr txBox="1">
            <a:spLocks/>
          </p:cNvSpPr>
          <p:nvPr/>
        </p:nvSpPr>
        <p:spPr>
          <a:xfrm>
            <a:off x="457200" y="1304900"/>
            <a:ext cx="2890664" cy="4205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/>
              <a:t>Autostrade</a:t>
            </a:r>
          </a:p>
          <a:p>
            <a:pPr marL="0" indent="0">
              <a:buNone/>
            </a:pPr>
            <a:r>
              <a:rPr lang="it-IT" dirty="0"/>
              <a:t>Gli archi e i nodi del grafo sono inseriti in un database </a:t>
            </a:r>
            <a:r>
              <a:rPr lang="it-IT" dirty="0" err="1"/>
              <a:t>geospaziale</a:t>
            </a:r>
            <a:r>
              <a:rPr lang="it-IT" dirty="0"/>
              <a:t>. Si possono esportare in </a:t>
            </a:r>
            <a:r>
              <a:rPr lang="it-IT" dirty="0" err="1"/>
              <a:t>shape</a:t>
            </a:r>
            <a:r>
              <a:rPr lang="it-IT" dirty="0"/>
              <a:t>,   </a:t>
            </a:r>
            <a:r>
              <a:rPr lang="it-IT" dirty="0" err="1"/>
              <a:t>kml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433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25E1E-60BA-4A81-9A13-AD6315B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stradale: grafo</a:t>
            </a:r>
            <a:r>
              <a:rPr lang="it-IT" baseline="-25000" dirty="0"/>
              <a:t>2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35A2A43-7A23-41F9-BC7B-0542B431A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5450567" cy="34714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B70F2-D2D4-41DE-B294-2CD8475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6118E7-ACB3-4223-BE37-0A25A25B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EFD5F-8841-47A1-8E50-58D57FC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214570-DFBA-4AE6-B5DB-23CBB1281C53}"/>
              </a:ext>
            </a:extLst>
          </p:cNvPr>
          <p:cNvSpPr txBox="1">
            <a:spLocks/>
          </p:cNvSpPr>
          <p:nvPr/>
        </p:nvSpPr>
        <p:spPr>
          <a:xfrm>
            <a:off x="457200" y="1304900"/>
            <a:ext cx="2890664" cy="4205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/>
              <a:t>Strade Statali</a:t>
            </a:r>
          </a:p>
          <a:p>
            <a:pPr marL="0" indent="0">
              <a:buNone/>
            </a:pPr>
            <a:r>
              <a:rPr lang="it-IT" dirty="0"/>
              <a:t>Gli archi e i nodi del grafo sono inseriti in un database </a:t>
            </a:r>
            <a:r>
              <a:rPr lang="it-IT" dirty="0" err="1"/>
              <a:t>geospaziale</a:t>
            </a:r>
            <a:r>
              <a:rPr lang="it-IT" dirty="0"/>
              <a:t>. Si possono esportare in </a:t>
            </a:r>
            <a:r>
              <a:rPr lang="it-IT" dirty="0" err="1"/>
              <a:t>shape</a:t>
            </a:r>
            <a:r>
              <a:rPr lang="it-IT" dirty="0"/>
              <a:t>,   </a:t>
            </a:r>
            <a:r>
              <a:rPr lang="it-IT" dirty="0" err="1"/>
              <a:t>kml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406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25E1E-60BA-4A81-9A13-AD6315B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stradale: grafo</a:t>
            </a:r>
            <a:r>
              <a:rPr lang="it-IT" baseline="-25000" dirty="0"/>
              <a:t>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B70F2-D2D4-41DE-B294-2CD8475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6118E7-ACB3-4223-BE37-0A25A25B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EFD5F-8841-47A1-8E50-58D57FC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214570-DFBA-4AE6-B5DB-23CBB1281C53}"/>
              </a:ext>
            </a:extLst>
          </p:cNvPr>
          <p:cNvSpPr txBox="1">
            <a:spLocks/>
          </p:cNvSpPr>
          <p:nvPr/>
        </p:nvSpPr>
        <p:spPr>
          <a:xfrm>
            <a:off x="457200" y="1304900"/>
            <a:ext cx="3682752" cy="61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000" b="1" i="1" dirty="0"/>
              <a:t>Strade Provinciali</a:t>
            </a:r>
          </a:p>
          <a:p>
            <a:pPr marL="0" indent="0">
              <a:buNone/>
            </a:pPr>
            <a:endParaRPr lang="it-IT" sz="3000" b="1" i="1" dirty="0"/>
          </a:p>
          <a:p>
            <a:pPr marL="0" indent="0">
              <a:buNone/>
            </a:pPr>
            <a:endParaRPr lang="it-IT" sz="3000" b="1" i="1" dirty="0"/>
          </a:p>
        </p:txBody>
      </p:sp>
      <p:pic>
        <p:nvPicPr>
          <p:cNvPr id="10" name="Segnaposto contenuto 7">
            <a:extLst>
              <a:ext uri="{FF2B5EF4-FFF2-40B4-BE49-F238E27FC236}">
                <a16:creationId xmlns:a16="http://schemas.microsoft.com/office/drawing/2014/main" id="{14E05E4B-28CA-4B0B-91B6-74BDE3861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3" y="1916832"/>
            <a:ext cx="5515173" cy="35283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1686E0F2-B09B-47DF-8B7E-EEC7DD43ABF5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3178696" cy="3614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Gli archi e i nodi del grafo sono inseriti in un database </a:t>
            </a:r>
            <a:r>
              <a:rPr lang="it-IT" dirty="0" err="1"/>
              <a:t>geospaziale</a:t>
            </a:r>
            <a:r>
              <a:rPr lang="it-IT" dirty="0"/>
              <a:t>. Si possono esportare in </a:t>
            </a:r>
            <a:r>
              <a:rPr lang="it-IT" dirty="0" err="1"/>
              <a:t>shape</a:t>
            </a:r>
            <a:r>
              <a:rPr lang="it-IT" dirty="0"/>
              <a:t>,   </a:t>
            </a:r>
            <a:r>
              <a:rPr lang="it-IT" dirty="0" err="1"/>
              <a:t>kml</a:t>
            </a:r>
            <a:r>
              <a:rPr lang="it-IT" dirty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61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25E1E-60BA-4A81-9A13-AD6315B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stradale: grafo</a:t>
            </a:r>
            <a:r>
              <a:rPr lang="it-IT" baseline="-25000" dirty="0"/>
              <a:t>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B70F2-D2D4-41DE-B294-2CD8475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6118E7-ACB3-4223-BE37-0A25A25B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EFD5F-8841-47A1-8E50-58D57FC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214570-DFBA-4AE6-B5DB-23CBB1281C53}"/>
              </a:ext>
            </a:extLst>
          </p:cNvPr>
          <p:cNvSpPr txBox="1">
            <a:spLocks/>
          </p:cNvSpPr>
          <p:nvPr/>
        </p:nvSpPr>
        <p:spPr>
          <a:xfrm>
            <a:off x="457200" y="1304900"/>
            <a:ext cx="3754760" cy="539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/>
              <a:t>Intera rete stradale</a:t>
            </a:r>
          </a:p>
        </p:txBody>
      </p:sp>
      <p:pic>
        <p:nvPicPr>
          <p:cNvPr id="10" name="Segnaposto contenuto 7">
            <a:extLst>
              <a:ext uri="{FF2B5EF4-FFF2-40B4-BE49-F238E27FC236}">
                <a16:creationId xmlns:a16="http://schemas.microsoft.com/office/drawing/2014/main" id="{14E05E4B-28CA-4B0B-91B6-74BDE3861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94" y="2024980"/>
            <a:ext cx="5369502" cy="3420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8031E6A-FF25-4646-AA73-19A1BB21691C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3178696" cy="3933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Gli archi e i nodi del grafo sono inseriti in un database </a:t>
            </a:r>
            <a:r>
              <a:rPr lang="it-IT" dirty="0" err="1"/>
              <a:t>geospaziale</a:t>
            </a:r>
            <a:r>
              <a:rPr lang="it-IT" dirty="0"/>
              <a:t>. Si possono </a:t>
            </a:r>
          </a:p>
          <a:p>
            <a:pPr marL="0" indent="0">
              <a:buNone/>
            </a:pPr>
            <a:r>
              <a:rPr lang="it-IT" dirty="0"/>
              <a:t>esportare in </a:t>
            </a:r>
          </a:p>
          <a:p>
            <a:pPr marL="0" indent="0">
              <a:buNone/>
            </a:pPr>
            <a:r>
              <a:rPr lang="it-IT" dirty="0" err="1"/>
              <a:t>shape</a:t>
            </a:r>
            <a:r>
              <a:rPr lang="it-IT" dirty="0"/>
              <a:t>,   </a:t>
            </a:r>
            <a:r>
              <a:rPr lang="it-IT" dirty="0" err="1"/>
              <a:t>kml</a:t>
            </a:r>
            <a:r>
              <a:rPr lang="it-IT" dirty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3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Perché un Centro di Monitoraggio?</a:t>
            </a:r>
            <a:endParaRPr lang="it-IT" b="1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5C1E90A-8413-4515-98F0-64057B439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5995"/>
              </p:ext>
            </p:extLst>
          </p:nvPr>
        </p:nvGraphicFramePr>
        <p:xfrm>
          <a:off x="457200" y="1527968"/>
          <a:ext cx="8229600" cy="420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982-9928-4719-AC8B-A472C0676666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25E1E-60BA-4A81-9A13-AD6315B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stradale: grafo</a:t>
            </a:r>
            <a:r>
              <a:rPr lang="it-IT" baseline="-25000" dirty="0"/>
              <a:t>5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B70F2-D2D4-41DE-B294-2CD8475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6118E7-ACB3-4223-BE37-0A25A25B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EFD5F-8841-47A1-8E50-58D57FC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214570-DFBA-4AE6-B5DB-23CBB1281C53}"/>
              </a:ext>
            </a:extLst>
          </p:cNvPr>
          <p:cNvSpPr txBox="1">
            <a:spLocks/>
          </p:cNvSpPr>
          <p:nvPr/>
        </p:nvSpPr>
        <p:spPr>
          <a:xfrm>
            <a:off x="457200" y="1304900"/>
            <a:ext cx="3754760" cy="539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/>
              <a:t>Strade Regionali</a:t>
            </a:r>
          </a:p>
        </p:txBody>
      </p:sp>
      <p:pic>
        <p:nvPicPr>
          <p:cNvPr id="10" name="Segnaposto contenuto 7">
            <a:extLst>
              <a:ext uri="{FF2B5EF4-FFF2-40B4-BE49-F238E27FC236}">
                <a16:creationId xmlns:a16="http://schemas.microsoft.com/office/drawing/2014/main" id="{14E05E4B-28CA-4B0B-91B6-74BDE386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34365"/>
            <a:ext cx="8108857" cy="3677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8031E6A-FF25-4646-AA73-19A1BB21691C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3178696" cy="393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6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0AED5-72EB-4D5C-91B1-26EFDFCE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Menu: Centro di documentazione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EF065B0-4C10-4A2C-A696-D0F5023A1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" y="1828401"/>
            <a:ext cx="8985787" cy="32567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F4FAE-8D57-4466-81A6-7CD1ED57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20CA32-623B-4A69-B663-7E72D58B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B540AB-A231-4140-8F3A-0ED7ECFF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001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25EEA-0FAF-44B5-BAAA-5CE217E9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Interventi del Piano Nazionale Sicurezza Stradale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A687187-A5A9-4F18-8DA4-936D9D96E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258876" cy="420528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6E9CB-CDC8-4078-B372-A624978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9DAD90-E97A-4329-9024-BEA557D4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600A75-FFB8-47C8-BB7E-60409123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32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944B6-3917-4559-A1ED-5FD60F81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26" y="1399770"/>
            <a:ext cx="7258876" cy="44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300FE-8C32-4EC8-8888-443EC103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5E6FDA-C087-4449-8001-155AC3E1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1E2C50-1943-4C04-832A-D13785E8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B9C63449-1851-4D18-8453-823EBDA2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Valutazioni di massima degli interventi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57E0000-6A5A-4F0A-9B21-A6DF1FDBFF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7928" y="1628800"/>
          <a:ext cx="7848872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06569198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5284943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Tipologia di intervento realizzato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Riduzione di incidenti con feriti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13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Rotatorie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6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Piste Ciclabili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6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Miglioramento visibilità pedonale</a:t>
                      </a:r>
                    </a:p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Miglioramento degli attraversamenti pedonali</a:t>
                      </a:r>
                    </a:p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Realizzazione di passerelle </a:t>
                      </a:r>
                    </a:p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=Protezione della circolazione pedonale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Segnalazione di curve/variazioni infrastrutturali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Realizzazione semafori </a:t>
                      </a:r>
                      <a:r>
                        <a:rPr lang="it-IT" sz="2000" kern="120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-down =Interventi di moderazione della velocità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83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63BA4-5099-4C77-9788-E7E9DEC1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KnowledgeBase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4499918-A6F8-4634-9E9B-002B15B5C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/>
          <a:stretch/>
        </p:blipFill>
        <p:spPr>
          <a:xfrm>
            <a:off x="755576" y="1247447"/>
            <a:ext cx="7632848" cy="45428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92F2E4-7DC9-4F07-8070-AF405042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52174-1B29-4006-9486-64B7A5C3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E70-8A4A-4FD1-9955-24BE295D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62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2B351-EA21-4E36-8260-C640BB4F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Menu: Comunicazione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D858D2E-A567-42DB-A3A2-A1A36B8E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49" y="1154179"/>
            <a:ext cx="5355307" cy="45496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199048-08BA-4B62-B400-598984CF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D7CEC1-06E8-4157-8DD1-DD8074CD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5AAEDA-8A8B-4EB2-8DE5-F8C4942C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22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E459E-FC00-4D2C-800A-36C6CE21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it-IT" dirty="0"/>
              <a:t>Area Privata: </a:t>
            </a:r>
            <a:r>
              <a:rPr lang="it-IT" dirty="0" err="1"/>
              <a:t>Safety</a:t>
            </a:r>
            <a:r>
              <a:rPr lang="it-IT" dirty="0"/>
              <a:t> Manager</a:t>
            </a:r>
            <a:r>
              <a:rPr lang="it-IT" baseline="-25000" dirty="0"/>
              <a:t>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1C6C7-F11A-4237-9787-1683A3C5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205064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008000"/>
                </a:solidFill>
              </a:rPr>
              <a:t>Fornita di strumenti che analizzano i dati del problema con algoritmi                                        e tecniche statistiche alla                            ricerca di informazioni                        significative restringendo                                         la gamma delle scelte                                 possibili.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39EBCB-0959-46F1-8707-BDE30B0C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952E21-520D-40F2-8A14-E4E21210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3AC136-3159-4DE1-85B3-F9EEFD6D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36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EEDEE75-0391-4413-8FB9-9EACE94E1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5"/>
            <a:ext cx="3982848" cy="32403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470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77123-FA2A-4BEB-BB67-29045B49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931"/>
            <a:ext cx="8363272" cy="1143000"/>
          </a:xfrm>
        </p:spPr>
        <p:txBody>
          <a:bodyPr>
            <a:noAutofit/>
          </a:bodyPr>
          <a:lstStyle/>
          <a:p>
            <a:r>
              <a:rPr lang="it-IT" dirty="0"/>
              <a:t>Area Privata: </a:t>
            </a:r>
            <a:r>
              <a:rPr lang="it-IT" dirty="0" err="1"/>
              <a:t>Safety</a:t>
            </a:r>
            <a:r>
              <a:rPr lang="it-IT" dirty="0"/>
              <a:t> Manager</a:t>
            </a:r>
            <a:r>
              <a:rPr lang="it-IT" baseline="-25000" dirty="0"/>
              <a:t>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53B070-7BC0-4EEE-AF17-0981C700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B9309-0663-457A-A07C-CF122500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BFC836-D804-40AC-974E-CF7F673D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37</a:t>
            </a:fld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7392172-C69F-42C3-92E4-85D77359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6680"/>
            <a:ext cx="4269172" cy="345850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E5AEC29-557A-43B6-B3E0-049F22B26AD5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330824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it-IT" dirty="0">
                <a:latin typeface="Arial" charset="0"/>
                <a:ea typeface="ＭＳ Ｐゴシック" pitchFamily="1" charset="-128"/>
              </a:rPr>
              <a:t>Esplorazione dei dati attraverso Mappe e report di analisi.</a:t>
            </a:r>
          </a:p>
          <a:p>
            <a:pPr eaLnBrk="0" hangingPunct="0">
              <a:spcBef>
                <a:spcPct val="0"/>
              </a:spcBef>
            </a:pPr>
            <a:r>
              <a:rPr lang="it-IT" dirty="0">
                <a:latin typeface="Arial" charset="0"/>
                <a:ea typeface="ＭＳ Ｐゴシック" pitchFamily="1" charset="-128"/>
              </a:rPr>
              <a:t>Individuazione dei                                                                                                                                                                                                                           siti ad elevato rischio </a:t>
            </a:r>
          </a:p>
          <a:p>
            <a:pPr marL="361950" indent="0" eaLnBrk="0" hangingPunct="0">
              <a:spcBef>
                <a:spcPct val="0"/>
              </a:spcBef>
              <a:buNone/>
            </a:pPr>
            <a:r>
              <a:rPr lang="it-IT" dirty="0">
                <a:latin typeface="Arial" charset="0"/>
                <a:ea typeface="ＭＳ Ｐゴシック" pitchFamily="1" charset="-128"/>
              </a:rPr>
              <a:t>di incidentalità. </a:t>
            </a:r>
          </a:p>
          <a:p>
            <a:pPr marL="361950" indent="0" eaLnBrk="0" hangingPunct="0">
              <a:spcBef>
                <a:spcPct val="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322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06366-8810-4A6A-8BB4-167794E9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Area Privata: SafetyManager</a:t>
            </a:r>
            <a:r>
              <a:rPr lang="it-IT" baseline="-25000" dirty="0"/>
              <a:t>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12AC3F-9BB1-4881-98A1-8FF7C927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4205064"/>
          </a:xfrm>
        </p:spPr>
        <p:txBody>
          <a:bodyPr>
            <a:normAutofit/>
          </a:bodyPr>
          <a:lstStyle/>
          <a:p>
            <a:r>
              <a:rPr lang="it-IT" dirty="0"/>
              <a:t>Fornisce tutti gli strumenti di supporto alla </a:t>
            </a:r>
            <a:r>
              <a:rPr lang="it-IT" b="1" i="1" dirty="0"/>
              <a:t>scelta degli interventi</a:t>
            </a:r>
            <a:r>
              <a:rPr lang="it-IT" dirty="0"/>
              <a:t>.</a:t>
            </a:r>
          </a:p>
          <a:p>
            <a:r>
              <a:rPr lang="it-IT" dirty="0"/>
              <a:t>Effettua la valutazione economica e di efficacia degli interventi scelti.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8CE56-114E-491C-9655-2B3AC520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AFF90-60E0-4BB1-B092-FCCFD1FE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EAEC7-1D15-413B-9E34-E9754FC9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38</a:t>
            </a:fld>
            <a:endParaRPr lang="it-IT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6EF8D49-C8B1-4E04-AEF9-1821CD377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136185"/>
              </p:ext>
            </p:extLst>
          </p:nvPr>
        </p:nvGraphicFramePr>
        <p:xfrm>
          <a:off x="4932040" y="1556792"/>
          <a:ext cx="39604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943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E8A85-E2C5-4A2E-91C0-0B4BC527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Area Privata: Dettaglio incidenti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7EE89CC8-AA09-470E-B75C-86406A433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60120"/>
            <a:ext cx="2232249" cy="162080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8D081-2C46-4D4B-825A-895249B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588075-E6BF-4456-A8E2-29A536EB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C4CC2-CEDA-444E-BDB6-F741004B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39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BD85FD4-9113-4D9A-91FA-B841E896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2" y="2832390"/>
            <a:ext cx="2215108" cy="140593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61D64CD-50AA-4E3A-8BDA-6FFFBF39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6" y="4348704"/>
            <a:ext cx="2247193" cy="140593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B65494-1CD0-4189-85E0-AC5F698778FE}"/>
              </a:ext>
            </a:extLst>
          </p:cNvPr>
          <p:cNvSpPr txBox="1"/>
          <p:nvPr/>
        </p:nvSpPr>
        <p:spPr>
          <a:xfrm>
            <a:off x="2987824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45D37BA-2008-470D-8313-19E225D17E64}"/>
              </a:ext>
            </a:extLst>
          </p:cNvPr>
          <p:cNvSpPr txBox="1"/>
          <p:nvPr/>
        </p:nvSpPr>
        <p:spPr>
          <a:xfrm>
            <a:off x="2987824" y="48664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FD3484-3CFA-473C-9BCE-9E719704DAB4}"/>
              </a:ext>
            </a:extLst>
          </p:cNvPr>
          <p:cNvSpPr txBox="1"/>
          <p:nvPr/>
        </p:nvSpPr>
        <p:spPr>
          <a:xfrm>
            <a:off x="2987824" y="33759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1F2AAC0-4ED6-4BBB-AC78-3992D563B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5660"/>
            <a:ext cx="1666875" cy="160972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C09A598-BF4E-4243-92CD-74E263D4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23753"/>
            <a:ext cx="1685970" cy="143263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DFB6E2F-114A-4C10-BBC4-F5778E6F0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4348704"/>
            <a:ext cx="1685971" cy="143263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408EF6-B983-4841-B66E-D9FF6470EFCA}"/>
              </a:ext>
            </a:extLst>
          </p:cNvPr>
          <p:cNvSpPr txBox="1"/>
          <p:nvPr/>
        </p:nvSpPr>
        <p:spPr>
          <a:xfrm>
            <a:off x="5652120" y="16942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2015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F53B86-CB9E-442E-B34B-B39F8AE047A1}"/>
              </a:ext>
            </a:extLst>
          </p:cNvPr>
          <p:cNvSpPr txBox="1"/>
          <p:nvPr/>
        </p:nvSpPr>
        <p:spPr>
          <a:xfrm>
            <a:off x="5652120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2017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E7EC3D-CD97-4595-A96E-CE9C8B2A18F2}"/>
              </a:ext>
            </a:extLst>
          </p:cNvPr>
          <p:cNvSpPr txBox="1"/>
          <p:nvPr/>
        </p:nvSpPr>
        <p:spPr>
          <a:xfrm>
            <a:off x="5652120" y="33693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47D8EF-A74D-433D-B38D-4E5728C4A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4" y="1313974"/>
            <a:ext cx="2504326" cy="1143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3204F4-D946-4C3B-8283-A18C35072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4" y="2996952"/>
            <a:ext cx="2504326" cy="114655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D85299-D95C-472C-AA99-269364DCE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3090862"/>
            <a:ext cx="1466850" cy="67627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06EE73C1-E011-416A-9DAB-3406D540A9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18" y="4448186"/>
            <a:ext cx="2474962" cy="11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informazioni di input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5C1E90A-8413-4515-98F0-64057B439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31595"/>
              </p:ext>
            </p:extLst>
          </p:nvPr>
        </p:nvGraphicFramePr>
        <p:xfrm>
          <a:off x="817240" y="1772816"/>
          <a:ext cx="7869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982-9928-4719-AC8B-A472C0676666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ACE60C5-EEA0-48DB-AC4E-E8303B9134F1}"/>
              </a:ext>
            </a:extLst>
          </p:cNvPr>
          <p:cNvSpPr/>
          <p:nvPr/>
        </p:nvSpPr>
        <p:spPr>
          <a:xfrm>
            <a:off x="899592" y="1135733"/>
            <a:ext cx="2232248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Incidenti, traffico, strade</a:t>
            </a:r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A9F1C414-1165-4E46-886B-553D7DFAE7CE}"/>
              </a:ext>
            </a:extLst>
          </p:cNvPr>
          <p:cNvSpPr/>
          <p:nvPr/>
        </p:nvSpPr>
        <p:spPr>
          <a:xfrm rot="5400000">
            <a:off x="3813764" y="726551"/>
            <a:ext cx="368957" cy="1723578"/>
          </a:xfrm>
          <a:prstGeom prst="bentArrow">
            <a:avLst>
              <a:gd name="adj1" fmla="val 23830"/>
              <a:gd name="adj2" fmla="val 23619"/>
              <a:gd name="adj3" fmla="val 37428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0458ACD7-E968-4A3F-888A-1BDC5E9C6C2A}"/>
              </a:ext>
            </a:extLst>
          </p:cNvPr>
          <p:cNvSpPr/>
          <p:nvPr/>
        </p:nvSpPr>
        <p:spPr>
          <a:xfrm rot="10800000" flipH="1">
            <a:off x="2037842" y="1825499"/>
            <a:ext cx="661950" cy="2179565"/>
          </a:xfrm>
          <a:prstGeom prst="bentArrow">
            <a:avLst>
              <a:gd name="adj1" fmla="val 23830"/>
              <a:gd name="adj2" fmla="val 33221"/>
              <a:gd name="adj3" fmla="val 32173"/>
              <a:gd name="adj4" fmla="val 397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F9A189E-7207-4D72-A94C-2198D272B288}"/>
              </a:ext>
            </a:extLst>
          </p:cNvPr>
          <p:cNvSpPr/>
          <p:nvPr/>
        </p:nvSpPr>
        <p:spPr>
          <a:xfrm>
            <a:off x="6768244" y="2492896"/>
            <a:ext cx="2232248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Fattori di rischio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A4F6077-F5F8-40E0-8EE5-36372C12572E}"/>
              </a:ext>
            </a:extLst>
          </p:cNvPr>
          <p:cNvSpPr/>
          <p:nvPr/>
        </p:nvSpPr>
        <p:spPr>
          <a:xfrm>
            <a:off x="6102077" y="5046155"/>
            <a:ext cx="2232248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Costi, effetti previsti</a:t>
            </a:r>
          </a:p>
        </p:txBody>
      </p:sp>
      <p:sp>
        <p:nvSpPr>
          <p:cNvPr id="19" name="Freccia curva 18">
            <a:extLst>
              <a:ext uri="{FF2B5EF4-FFF2-40B4-BE49-F238E27FC236}">
                <a16:creationId xmlns:a16="http://schemas.microsoft.com/office/drawing/2014/main" id="{563E21F3-3E4E-490E-A1B2-63C86B1471FC}"/>
              </a:ext>
            </a:extLst>
          </p:cNvPr>
          <p:cNvSpPr/>
          <p:nvPr/>
        </p:nvSpPr>
        <p:spPr>
          <a:xfrm rot="16200000" flipH="1">
            <a:off x="6240372" y="2757111"/>
            <a:ext cx="515685" cy="540060"/>
          </a:xfrm>
          <a:prstGeom prst="bentArrow">
            <a:avLst>
              <a:gd name="adj1" fmla="val 23830"/>
              <a:gd name="adj2" fmla="val 33221"/>
              <a:gd name="adj3" fmla="val 32173"/>
              <a:gd name="adj4" fmla="val 397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6B39303E-D637-4067-B866-512624BFDDD9}"/>
              </a:ext>
            </a:extLst>
          </p:cNvPr>
          <p:cNvSpPr/>
          <p:nvPr/>
        </p:nvSpPr>
        <p:spPr>
          <a:xfrm>
            <a:off x="5281272" y="5229200"/>
            <a:ext cx="802896" cy="30070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350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392488" y="5184576"/>
            <a:ext cx="4716016" cy="908720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rgbClr val="006600"/>
                </a:solidFill>
                <a:latin typeface="PT Sans" pitchFamily="34" charset="0"/>
                <a:cs typeface="Simplified Arabic" pitchFamily="18" charset="-78"/>
              </a:rPr>
              <a:t>Il Centro di Monitoraggio della Sicurezza Stradale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5724128" y="6237312"/>
            <a:ext cx="3275856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T Sans" pitchFamily="34" charset="0"/>
                <a:ea typeface="+mj-ea"/>
                <a:cs typeface="Simplified Arabic" pitchFamily="18" charset="-78"/>
              </a:rPr>
              <a:t>Ancona, 19 Settembre 2019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B2EB205-AA8B-44AA-A045-8614E6D6D019}"/>
              </a:ext>
            </a:extLst>
          </p:cNvPr>
          <p:cNvSpPr txBox="1">
            <a:spLocks/>
          </p:cNvSpPr>
          <p:nvPr/>
        </p:nvSpPr>
        <p:spPr>
          <a:xfrm>
            <a:off x="1115616" y="1570444"/>
            <a:ext cx="6996776" cy="200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cript MT Bold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it-IT" sz="2800" b="1" dirty="0">
                <a:solidFill>
                  <a:srgbClr val="006600"/>
                </a:solidFill>
                <a:latin typeface="PT Sans" pitchFamily="34" charset="0"/>
                <a:cs typeface="Simplified Arabic" pitchFamily="18" charset="-78"/>
              </a:rPr>
              <a:t>Grazie per l’attenzione</a:t>
            </a:r>
          </a:p>
          <a:p>
            <a:pPr algn="r"/>
            <a:endParaRPr lang="it-IT" sz="2800" b="1" dirty="0">
              <a:solidFill>
                <a:srgbClr val="006600"/>
              </a:solidFill>
              <a:latin typeface="PT Sans" pitchFamily="34" charset="0"/>
              <a:cs typeface="Simplified Arabic" pitchFamily="18" charset="-78"/>
            </a:endParaRPr>
          </a:p>
          <a:p>
            <a:pPr algn="r"/>
            <a:r>
              <a:rPr lang="it-IT" sz="2800" b="1" dirty="0">
                <a:solidFill>
                  <a:srgbClr val="006600"/>
                </a:solidFill>
                <a:latin typeface="PT Sans" pitchFamily="34" charset="0"/>
                <a:cs typeface="Simplified Arabic" pitchFamily="18" charset="-78"/>
                <a:hlinkClick r:id="rId2"/>
              </a:rPr>
              <a:t>roberto.carroccia@uniroma1.it</a:t>
            </a:r>
            <a:endParaRPr lang="it-IT" sz="2800" b="1" dirty="0">
              <a:solidFill>
                <a:srgbClr val="006600"/>
              </a:solidFill>
              <a:latin typeface="PT Sans" pitchFamily="34" charset="0"/>
              <a:cs typeface="Simplified Arabic" pitchFamily="18" charset="-78"/>
            </a:endParaRPr>
          </a:p>
          <a:p>
            <a:pPr algn="r"/>
            <a:endParaRPr lang="it-IT" sz="2800" b="1" dirty="0">
              <a:solidFill>
                <a:srgbClr val="006600"/>
              </a:solidFill>
              <a:latin typeface="PT Sans" pitchFamily="34" charset="0"/>
              <a:cs typeface="Simplified Arabic" pitchFamily="18" charset="-78"/>
            </a:endParaRPr>
          </a:p>
          <a:p>
            <a:pPr algn="r"/>
            <a:r>
              <a:rPr lang="it-IT" sz="2800" b="1" dirty="0">
                <a:solidFill>
                  <a:srgbClr val="006600"/>
                </a:solidFill>
                <a:latin typeface="PT Sans" pitchFamily="34" charset="0"/>
                <a:cs typeface="Simplified Arabic" pitchFamily="18" charset="-78"/>
                <a:hlinkClick r:id="rId3"/>
              </a:rPr>
              <a:t>mariarosaria.saporito@uniroma1.it</a:t>
            </a:r>
            <a:endParaRPr lang="it-IT" sz="2800" b="1" dirty="0">
              <a:solidFill>
                <a:srgbClr val="006600"/>
              </a:solidFill>
              <a:latin typeface="PT Sans" pitchFamily="34" charset="0"/>
              <a:cs typeface="Simplified Arabic" pitchFamily="18" charset="-78"/>
            </a:endParaRPr>
          </a:p>
          <a:p>
            <a:pPr algn="r"/>
            <a:endParaRPr lang="it-IT" sz="2800" b="1" dirty="0">
              <a:solidFill>
                <a:srgbClr val="006600"/>
              </a:solidFill>
              <a:latin typeface="PT Sans" pitchFamily="34" charset="0"/>
              <a:cs typeface="Simplified Arabic" pitchFamily="18" charset="-78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97D1194-E568-499A-A641-8E67E37CDD06}"/>
              </a:ext>
            </a:extLst>
          </p:cNvPr>
          <p:cNvGrpSpPr/>
          <p:nvPr/>
        </p:nvGrpSpPr>
        <p:grpSpPr>
          <a:xfrm>
            <a:off x="251520" y="5099664"/>
            <a:ext cx="4052095" cy="1725932"/>
            <a:chOff x="251520" y="5099664"/>
            <a:chExt cx="4052095" cy="1725932"/>
          </a:xfrm>
        </p:grpSpPr>
        <p:pic>
          <p:nvPicPr>
            <p:cNvPr id="11" name="Immagine 10" descr="CTL_Sapienza_logo.jpg">
              <a:extLst>
                <a:ext uri="{FF2B5EF4-FFF2-40B4-BE49-F238E27FC236}">
                  <a16:creationId xmlns:a16="http://schemas.microsoft.com/office/drawing/2014/main" id="{94EA9AF3-08BD-405E-8986-1D9C5F072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42248"/>
            <a:stretch/>
          </p:blipFill>
          <p:spPr>
            <a:xfrm>
              <a:off x="251520" y="5916875"/>
              <a:ext cx="2952328" cy="908721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FFC0C44-18F3-40FC-A1DA-B6DE85F8D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525" t="17389" r="46303" b="76872"/>
            <a:stretch/>
          </p:blipFill>
          <p:spPr>
            <a:xfrm>
              <a:off x="251520" y="5099664"/>
              <a:ext cx="4052095" cy="51114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CB71789-BC7F-4962-890C-3D0B66EA4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35" t="17389" r="28738" b="76871"/>
            <a:stretch/>
          </p:blipFill>
          <p:spPr>
            <a:xfrm>
              <a:off x="1096247" y="5571403"/>
              <a:ext cx="2971697" cy="511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96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informazioni di </a:t>
            </a:r>
            <a:r>
              <a:rPr lang="it-IT" dirty="0"/>
              <a:t>out</a:t>
            </a:r>
            <a:r>
              <a:rPr lang="it-IT" b="1" dirty="0"/>
              <a:t>put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5C1E90A-8413-4515-98F0-64057B439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101827"/>
              </p:ext>
            </p:extLst>
          </p:nvPr>
        </p:nvGraphicFramePr>
        <p:xfrm>
          <a:off x="817240" y="1772816"/>
          <a:ext cx="7869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982-9928-4719-AC8B-A472C0676666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ACE60C5-EEA0-48DB-AC4E-E8303B9134F1}"/>
              </a:ext>
            </a:extLst>
          </p:cNvPr>
          <p:cNvSpPr/>
          <p:nvPr/>
        </p:nvSpPr>
        <p:spPr>
          <a:xfrm>
            <a:off x="899592" y="1135733"/>
            <a:ext cx="2232248" cy="68976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Incidenti, traffico, strade</a:t>
            </a:r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A9F1C414-1165-4E46-886B-553D7DFAE7CE}"/>
              </a:ext>
            </a:extLst>
          </p:cNvPr>
          <p:cNvSpPr/>
          <p:nvPr/>
        </p:nvSpPr>
        <p:spPr>
          <a:xfrm rot="5400000">
            <a:off x="3813764" y="726551"/>
            <a:ext cx="368957" cy="1723578"/>
          </a:xfrm>
          <a:prstGeom prst="bentArrow">
            <a:avLst>
              <a:gd name="adj1" fmla="val 23830"/>
              <a:gd name="adj2" fmla="val 23619"/>
              <a:gd name="adj3" fmla="val 37428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0458ACD7-E968-4A3F-888A-1BDC5E9C6C2A}"/>
              </a:ext>
            </a:extLst>
          </p:cNvPr>
          <p:cNvSpPr/>
          <p:nvPr/>
        </p:nvSpPr>
        <p:spPr>
          <a:xfrm rot="10800000" flipH="1">
            <a:off x="2037842" y="1825499"/>
            <a:ext cx="661950" cy="2179565"/>
          </a:xfrm>
          <a:prstGeom prst="bentArrow">
            <a:avLst>
              <a:gd name="adj1" fmla="val 23830"/>
              <a:gd name="adj2" fmla="val 33221"/>
              <a:gd name="adj3" fmla="val 32173"/>
              <a:gd name="adj4" fmla="val 397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F9A189E-7207-4D72-A94C-2198D272B288}"/>
              </a:ext>
            </a:extLst>
          </p:cNvPr>
          <p:cNvSpPr/>
          <p:nvPr/>
        </p:nvSpPr>
        <p:spPr>
          <a:xfrm>
            <a:off x="6768244" y="2492896"/>
            <a:ext cx="2232248" cy="68976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Fattori di rischio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A4F6077-F5F8-40E0-8EE5-36372C12572E}"/>
              </a:ext>
            </a:extLst>
          </p:cNvPr>
          <p:cNvSpPr/>
          <p:nvPr/>
        </p:nvSpPr>
        <p:spPr>
          <a:xfrm>
            <a:off x="6102077" y="5046155"/>
            <a:ext cx="2232248" cy="68976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Costi, effetti previsti</a:t>
            </a:r>
          </a:p>
        </p:txBody>
      </p:sp>
      <p:sp>
        <p:nvSpPr>
          <p:cNvPr id="19" name="Freccia curva 18">
            <a:extLst>
              <a:ext uri="{FF2B5EF4-FFF2-40B4-BE49-F238E27FC236}">
                <a16:creationId xmlns:a16="http://schemas.microsoft.com/office/drawing/2014/main" id="{563E21F3-3E4E-490E-A1B2-63C86B1471FC}"/>
              </a:ext>
            </a:extLst>
          </p:cNvPr>
          <p:cNvSpPr/>
          <p:nvPr/>
        </p:nvSpPr>
        <p:spPr>
          <a:xfrm rot="16200000" flipH="1">
            <a:off x="6240372" y="2757111"/>
            <a:ext cx="515685" cy="540060"/>
          </a:xfrm>
          <a:prstGeom prst="bentArrow">
            <a:avLst>
              <a:gd name="adj1" fmla="val 23830"/>
              <a:gd name="adj2" fmla="val 33221"/>
              <a:gd name="adj3" fmla="val 32173"/>
              <a:gd name="adj4" fmla="val 397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6B39303E-D637-4067-B866-512624BFDDD9}"/>
              </a:ext>
            </a:extLst>
          </p:cNvPr>
          <p:cNvSpPr/>
          <p:nvPr/>
        </p:nvSpPr>
        <p:spPr>
          <a:xfrm>
            <a:off x="5281272" y="5229200"/>
            <a:ext cx="802896" cy="30070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6DC78FE-582A-4B12-ACA1-4F87857738FF}"/>
              </a:ext>
            </a:extLst>
          </p:cNvPr>
          <p:cNvSpPr/>
          <p:nvPr/>
        </p:nvSpPr>
        <p:spPr>
          <a:xfrm>
            <a:off x="5154116" y="1180393"/>
            <a:ext cx="1952043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Report incidentalità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36E2D91-7CDF-4AC9-A91B-FCA737A47DFB}"/>
              </a:ext>
            </a:extLst>
          </p:cNvPr>
          <p:cNvSpPr/>
          <p:nvPr/>
        </p:nvSpPr>
        <p:spPr>
          <a:xfrm>
            <a:off x="6498214" y="1836645"/>
            <a:ext cx="1305484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Mappe, Analisi</a:t>
            </a:r>
          </a:p>
        </p:txBody>
      </p:sp>
      <p:sp>
        <p:nvSpPr>
          <p:cNvPr id="22" name="Freccia curva 21">
            <a:extLst>
              <a:ext uri="{FF2B5EF4-FFF2-40B4-BE49-F238E27FC236}">
                <a16:creationId xmlns:a16="http://schemas.microsoft.com/office/drawing/2014/main" id="{573F6D95-A064-4062-9C38-422BFBFCA33E}"/>
              </a:ext>
            </a:extLst>
          </p:cNvPr>
          <p:cNvSpPr/>
          <p:nvPr/>
        </p:nvSpPr>
        <p:spPr>
          <a:xfrm rot="5400000" flipH="1">
            <a:off x="5564359" y="1601860"/>
            <a:ext cx="395523" cy="932123"/>
          </a:xfrm>
          <a:prstGeom prst="bentArrow">
            <a:avLst>
              <a:gd name="adj1" fmla="val 23830"/>
              <a:gd name="adj2" fmla="val 33221"/>
              <a:gd name="adj3" fmla="val 36990"/>
              <a:gd name="adj4" fmla="val 590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7C282827-4F83-4252-A470-F1170D6BE262}"/>
              </a:ext>
            </a:extLst>
          </p:cNvPr>
          <p:cNvSpPr/>
          <p:nvPr/>
        </p:nvSpPr>
        <p:spPr>
          <a:xfrm rot="10800000">
            <a:off x="5296055" y="2107961"/>
            <a:ext cx="1180944" cy="2409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7632D8A-527B-4DF1-B6E0-80DBEB24E618}"/>
              </a:ext>
            </a:extLst>
          </p:cNvPr>
          <p:cNvSpPr/>
          <p:nvPr/>
        </p:nvSpPr>
        <p:spPr>
          <a:xfrm>
            <a:off x="7095840" y="3429000"/>
            <a:ext cx="1952043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Report incidentalità</a:t>
            </a:r>
          </a:p>
        </p:txBody>
      </p:sp>
      <p:sp>
        <p:nvSpPr>
          <p:cNvPr id="24" name="Freccia a sinistra 23">
            <a:extLst>
              <a:ext uri="{FF2B5EF4-FFF2-40B4-BE49-F238E27FC236}">
                <a16:creationId xmlns:a16="http://schemas.microsoft.com/office/drawing/2014/main" id="{5BB1AA95-670E-4797-B379-B20057A103E2}"/>
              </a:ext>
            </a:extLst>
          </p:cNvPr>
          <p:cNvSpPr/>
          <p:nvPr/>
        </p:nvSpPr>
        <p:spPr>
          <a:xfrm rot="10800000">
            <a:off x="6768244" y="3661824"/>
            <a:ext cx="327596" cy="2409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FA1B3F3-06F5-41AA-AF49-9902D1E0DC5C}"/>
              </a:ext>
            </a:extLst>
          </p:cNvPr>
          <p:cNvSpPr/>
          <p:nvPr/>
        </p:nvSpPr>
        <p:spPr>
          <a:xfrm>
            <a:off x="1835696" y="5056102"/>
            <a:ext cx="1624225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Azioni prioritarie</a:t>
            </a:r>
          </a:p>
        </p:txBody>
      </p:sp>
      <p:sp>
        <p:nvSpPr>
          <p:cNvPr id="26" name="Freccia a sinistra 25">
            <a:extLst>
              <a:ext uri="{FF2B5EF4-FFF2-40B4-BE49-F238E27FC236}">
                <a16:creationId xmlns:a16="http://schemas.microsoft.com/office/drawing/2014/main" id="{EC929FD4-6CA2-4C4A-9B92-B5C2F7C7DF0A}"/>
              </a:ext>
            </a:extLst>
          </p:cNvPr>
          <p:cNvSpPr/>
          <p:nvPr/>
        </p:nvSpPr>
        <p:spPr>
          <a:xfrm>
            <a:off x="3459921" y="5229201"/>
            <a:ext cx="752039" cy="30070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4B7CCDF-3A29-4C7F-AB0D-9C575BD4D0A9}"/>
              </a:ext>
            </a:extLst>
          </p:cNvPr>
          <p:cNvSpPr/>
          <p:nvPr/>
        </p:nvSpPr>
        <p:spPr>
          <a:xfrm>
            <a:off x="365262" y="4379615"/>
            <a:ext cx="1830474" cy="689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Valutazione interventi</a:t>
            </a:r>
          </a:p>
        </p:txBody>
      </p:sp>
      <p:sp>
        <p:nvSpPr>
          <p:cNvPr id="29" name="Freccia curva 28">
            <a:extLst>
              <a:ext uri="{FF2B5EF4-FFF2-40B4-BE49-F238E27FC236}">
                <a16:creationId xmlns:a16="http://schemas.microsoft.com/office/drawing/2014/main" id="{8E5E41CA-528B-422A-BFA1-6AF944F5B428}"/>
              </a:ext>
            </a:extLst>
          </p:cNvPr>
          <p:cNvSpPr/>
          <p:nvPr/>
        </p:nvSpPr>
        <p:spPr>
          <a:xfrm rot="10800000">
            <a:off x="2210464" y="4293096"/>
            <a:ext cx="1085002" cy="596697"/>
          </a:xfrm>
          <a:prstGeom prst="bentArrow">
            <a:avLst>
              <a:gd name="adj1" fmla="val 23830"/>
              <a:gd name="adj2" fmla="val 33221"/>
              <a:gd name="adj3" fmla="val 36990"/>
              <a:gd name="adj4" fmla="val 577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soggetti interessati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2DC734A-4E92-4470-94E0-AE29ED46B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5" y="1628800"/>
            <a:ext cx="6170745" cy="3384376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Il Centro di Monitoraggio della Sicurezza Stradale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69B993E-EF1E-49ED-A4F1-59B35FF364B3}"/>
              </a:ext>
            </a:extLst>
          </p:cNvPr>
          <p:cNvSpPr/>
          <p:nvPr/>
        </p:nvSpPr>
        <p:spPr>
          <a:xfrm>
            <a:off x="7416316" y="1251645"/>
            <a:ext cx="1080120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Cittadini, Scuole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B1CBD37-2DD3-445F-88CF-7444C57A6988}"/>
              </a:ext>
            </a:extLst>
          </p:cNvPr>
          <p:cNvSpPr/>
          <p:nvPr/>
        </p:nvSpPr>
        <p:spPr>
          <a:xfrm>
            <a:off x="7740352" y="3140968"/>
            <a:ext cx="1080120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Media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30B45E4-96D8-44B8-9CE0-F19C86C4A67B}"/>
              </a:ext>
            </a:extLst>
          </p:cNvPr>
          <p:cNvSpPr/>
          <p:nvPr/>
        </p:nvSpPr>
        <p:spPr>
          <a:xfrm>
            <a:off x="6552220" y="5013176"/>
            <a:ext cx="194421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Regione, Province, Comuni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25467EA-C626-484D-82E0-DD4283237A54}"/>
              </a:ext>
            </a:extLst>
          </p:cNvPr>
          <p:cNvSpPr/>
          <p:nvPr/>
        </p:nvSpPr>
        <p:spPr>
          <a:xfrm>
            <a:off x="687041" y="1251645"/>
            <a:ext cx="1080120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Forze di Polizia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4A86DB6-6FFF-42C0-A4F0-FB1A4FB883D3}"/>
              </a:ext>
            </a:extLst>
          </p:cNvPr>
          <p:cNvSpPr/>
          <p:nvPr/>
        </p:nvSpPr>
        <p:spPr>
          <a:xfrm>
            <a:off x="323528" y="3140968"/>
            <a:ext cx="122413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MIT, ISTAT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B88B118-0E05-41AB-9993-DB3998A1F6CB}"/>
              </a:ext>
            </a:extLst>
          </p:cNvPr>
          <p:cNvSpPr/>
          <p:nvPr/>
        </p:nvSpPr>
        <p:spPr>
          <a:xfrm>
            <a:off x="687041" y="5013176"/>
            <a:ext cx="194421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Centri di ricerca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69E2F-CDA6-4CE7-B9F1-B8B830B3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piramide di </a:t>
            </a:r>
            <a:r>
              <a:rPr lang="it-IT" dirty="0" err="1"/>
              <a:t>SunFlower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2022DCEC-3E84-4DA9-AC51-9673D9DDA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58159"/>
              </p:ext>
            </p:extLst>
          </p:nvPr>
        </p:nvGraphicFramePr>
        <p:xfrm>
          <a:off x="323528" y="1600200"/>
          <a:ext cx="7067128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4AE90-2F5F-4269-8B13-84915F94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6592B4-D971-4B7C-BF18-B5EE2D41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8D120-2B0E-4683-97E6-DE011781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7</a:t>
            </a:fld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DC02660-9E2F-44B4-A469-58A015B195CB}"/>
              </a:ext>
            </a:extLst>
          </p:cNvPr>
          <p:cNvCxnSpPr>
            <a:cxnSpLocks/>
          </p:cNvCxnSpPr>
          <p:nvPr/>
        </p:nvCxnSpPr>
        <p:spPr>
          <a:xfrm flipH="1" flipV="1">
            <a:off x="7246640" y="3544416"/>
            <a:ext cx="144016" cy="1252736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6667FD0-CBD0-4F90-867B-7CD395A9D927}"/>
              </a:ext>
            </a:extLst>
          </p:cNvPr>
          <p:cNvCxnSpPr>
            <a:cxnSpLocks/>
          </p:cNvCxnSpPr>
          <p:nvPr/>
        </p:nvCxnSpPr>
        <p:spPr>
          <a:xfrm>
            <a:off x="3862264" y="1600200"/>
            <a:ext cx="3384376" cy="1944216"/>
          </a:xfrm>
          <a:prstGeom prst="line">
            <a:avLst/>
          </a:prstGeom>
          <a:ln w="412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2C4C97C-2B34-47D6-B191-F6DBA6D545A0}"/>
              </a:ext>
            </a:extLst>
          </p:cNvPr>
          <p:cNvCxnSpPr>
            <a:cxnSpLocks/>
          </p:cNvCxnSpPr>
          <p:nvPr/>
        </p:nvCxnSpPr>
        <p:spPr>
          <a:xfrm>
            <a:off x="3862264" y="1600200"/>
            <a:ext cx="3384376" cy="233285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BD27E41-779F-4940-A989-EA6EE209E0F4}"/>
              </a:ext>
            </a:extLst>
          </p:cNvPr>
          <p:cNvCxnSpPr>
            <a:cxnSpLocks/>
          </p:cNvCxnSpPr>
          <p:nvPr/>
        </p:nvCxnSpPr>
        <p:spPr>
          <a:xfrm>
            <a:off x="3862264" y="1600200"/>
            <a:ext cx="3456384" cy="276490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E143CFBB-7D3A-44CE-A354-188BED6E4496}"/>
              </a:ext>
            </a:extLst>
          </p:cNvPr>
          <p:cNvSpPr/>
          <p:nvPr/>
        </p:nvSpPr>
        <p:spPr>
          <a:xfrm>
            <a:off x="5652120" y="2564904"/>
            <a:ext cx="978408" cy="360040"/>
          </a:xfrm>
          <a:prstGeom prst="leftArrow">
            <a:avLst>
              <a:gd name="adj1" fmla="val 50000"/>
              <a:gd name="adj2" fmla="val 7381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AF9CEA-BAA2-4A83-B83D-240C71E3DB45}"/>
              </a:ext>
            </a:extLst>
          </p:cNvPr>
          <p:cNvSpPr txBox="1"/>
          <p:nvPr/>
        </p:nvSpPr>
        <p:spPr>
          <a:xfrm>
            <a:off x="6732240" y="228964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Disaggregazione per area geografica e componente di traffico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426D2AC-C0BC-4752-BC86-4214A41946F7}"/>
              </a:ext>
            </a:extLst>
          </p:cNvPr>
          <p:cNvCxnSpPr>
            <a:cxnSpLocks/>
          </p:cNvCxnSpPr>
          <p:nvPr/>
        </p:nvCxnSpPr>
        <p:spPr>
          <a:xfrm>
            <a:off x="3857092" y="1600200"/>
            <a:ext cx="3533564" cy="3196952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AA35322-23B4-4358-A6D5-78D7B4EA4AD2}"/>
              </a:ext>
            </a:extLst>
          </p:cNvPr>
          <p:cNvCxnSpPr>
            <a:cxnSpLocks/>
          </p:cNvCxnSpPr>
          <p:nvPr/>
        </p:nvCxnSpPr>
        <p:spPr>
          <a:xfrm flipV="1">
            <a:off x="323528" y="1583358"/>
            <a:ext cx="3533564" cy="3213794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26">
            <a:extLst>
              <a:ext uri="{FF2B5EF4-FFF2-40B4-BE49-F238E27FC236}">
                <a16:creationId xmlns:a16="http://schemas.microsoft.com/office/drawing/2014/main" id="{AAA35322-23B4-4358-A6D5-78D7B4EA4AD2}"/>
              </a:ext>
            </a:extLst>
          </p:cNvPr>
          <p:cNvCxnSpPr>
            <a:cxnSpLocks/>
          </p:cNvCxnSpPr>
          <p:nvPr/>
        </p:nvCxnSpPr>
        <p:spPr>
          <a:xfrm>
            <a:off x="323528" y="4797152"/>
            <a:ext cx="706712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03F9A-7D9B-4C14-BA49-2F6702D0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3B2551-D68A-4438-B7F9-3550CA1D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20506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Progetti CE mirati al miglioramento dei processi di raccolta e della qualità dei dati a diversi livelli:</a:t>
            </a:r>
          </a:p>
          <a:p>
            <a:pPr lvl="1"/>
            <a:r>
              <a:rPr lang="it-IT" dirty="0"/>
              <a:t>Livello </a:t>
            </a:r>
            <a:r>
              <a:rPr lang="it-IT" b="1" dirty="0"/>
              <a:t>microscopico</a:t>
            </a:r>
            <a:r>
              <a:rPr lang="it-IT" dirty="0"/>
              <a:t> (molti dati su un campione di incidenti): </a:t>
            </a:r>
            <a:r>
              <a:rPr lang="it-IT" i="1" dirty="0"/>
              <a:t>in-</a:t>
            </a:r>
            <a:r>
              <a:rPr lang="it-IT" i="1" dirty="0" err="1"/>
              <a:t>depth</a:t>
            </a:r>
            <a:r>
              <a:rPr lang="it-IT" i="1" dirty="0"/>
              <a:t> </a:t>
            </a:r>
            <a:r>
              <a:rPr lang="it-IT" i="1" dirty="0" err="1"/>
              <a:t>investigation</a:t>
            </a:r>
            <a:r>
              <a:rPr lang="it-IT" i="1" dirty="0"/>
              <a:t> </a:t>
            </a:r>
            <a:r>
              <a:rPr lang="it-IT" dirty="0"/>
              <a:t>delle cause.</a:t>
            </a:r>
          </a:p>
          <a:p>
            <a:pPr lvl="1"/>
            <a:r>
              <a:rPr lang="it-IT" dirty="0"/>
              <a:t>Livello </a:t>
            </a:r>
            <a:r>
              <a:rPr lang="it-IT" b="1" dirty="0"/>
              <a:t>macroscopico</a:t>
            </a:r>
            <a:r>
              <a:rPr lang="it-IT" dirty="0"/>
              <a:t> (dati raccolti da uffici statistici): analisi strategica del fenomeno.</a:t>
            </a:r>
          </a:p>
          <a:p>
            <a:pPr lvl="1"/>
            <a:r>
              <a:rPr lang="it-IT" dirty="0"/>
              <a:t>Altri dati: </a:t>
            </a:r>
            <a:r>
              <a:rPr lang="it-IT" b="1" dirty="0"/>
              <a:t>esposizione</a:t>
            </a:r>
            <a:r>
              <a:rPr lang="it-IT" dirty="0"/>
              <a:t> al rischio per i diversi modi di trasporto, </a:t>
            </a:r>
            <a:r>
              <a:rPr lang="it-IT" b="1" i="1" dirty="0" err="1"/>
              <a:t>Safety</a:t>
            </a:r>
            <a:r>
              <a:rPr lang="it-IT" b="1" i="1" dirty="0"/>
              <a:t> Performance </a:t>
            </a:r>
            <a:r>
              <a:rPr lang="it-IT" b="1" i="1" dirty="0" err="1"/>
              <a:t>Indicators</a:t>
            </a:r>
            <a:r>
              <a:rPr lang="it-IT" b="1" i="1" dirty="0"/>
              <a:t>.</a:t>
            </a:r>
          </a:p>
          <a:p>
            <a:pPr lvl="1"/>
            <a:r>
              <a:rPr lang="it-IT" dirty="0"/>
              <a:t>Progetti: </a:t>
            </a:r>
            <a:r>
              <a:rPr lang="it-IT" b="1" dirty="0"/>
              <a:t>SAFETYNET</a:t>
            </a:r>
            <a:r>
              <a:rPr lang="it-IT" dirty="0"/>
              <a:t>, </a:t>
            </a:r>
            <a:r>
              <a:rPr lang="it-IT" b="1" dirty="0"/>
              <a:t>DACOTA</a:t>
            </a:r>
            <a:r>
              <a:rPr lang="it-IT" dirty="0"/>
              <a:t>, </a:t>
            </a:r>
            <a:r>
              <a:rPr lang="it-IT" b="1" dirty="0"/>
              <a:t>SAFETYCUBE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74863C-D37C-4EEE-9373-A5312258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DAEAD8-1B23-49B6-BDC8-701EB766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B1C50-6E5E-4228-9BED-DF44E3DF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38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B4819-C724-4504-88B5-73662C43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ERSO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752528" cy="44241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BAF98B-E112-4B05-AA29-0E581771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A709-1FCB-45BC-B9C1-3F63AA97F955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69A96-7811-419E-A115-0BFD423A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Il Centro di Monitoraggio della Sicurezza Stradale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6A9FA-0E7F-4798-B597-0C92A92C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Slide </a:t>
            </a:r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4" y="2447605"/>
            <a:ext cx="6604052" cy="3110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73516"/>
            <a:ext cx="5976664" cy="2888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47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1455</Words>
  <Application>Microsoft Office PowerPoint</Application>
  <PresentationFormat>Presentazione su schermo (4:3)</PresentationFormat>
  <Paragraphs>320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Arial</vt:lpstr>
      <vt:lpstr>Calibri</vt:lpstr>
      <vt:lpstr>PT Sans</vt:lpstr>
      <vt:lpstr>Script MT Bold</vt:lpstr>
      <vt:lpstr>Tema di Office</vt:lpstr>
      <vt:lpstr>Personalizza struttura</vt:lpstr>
      <vt:lpstr>Il Centro di Monitoraggio della Sicurezza Stradale</vt:lpstr>
      <vt:lpstr>Indice</vt:lpstr>
      <vt:lpstr>Perché un Centro di Monitoraggio?</vt:lpstr>
      <vt:lpstr>Le informazioni di input</vt:lpstr>
      <vt:lpstr>Le informazioni di output</vt:lpstr>
      <vt:lpstr>I soggetti interessati</vt:lpstr>
      <vt:lpstr>La piramide di SunFlower</vt:lpstr>
      <vt:lpstr>La ricerca internazionale</vt:lpstr>
      <vt:lpstr>ERSO</vt:lpstr>
      <vt:lpstr>Al di fuori dell’Europa</vt:lpstr>
      <vt:lpstr>In Italia</vt:lpstr>
      <vt:lpstr>Il nostro Centro di Monitoraggio</vt:lpstr>
      <vt:lpstr>Le azioni già intraprese</vt:lpstr>
      <vt:lpstr>Il progetto delle banche dati</vt:lpstr>
      <vt:lpstr>Le due aree del portale</vt:lpstr>
      <vt:lpstr>Dati e informazioni del Centro</vt:lpstr>
      <vt:lpstr>Home Page del CMSS</vt:lpstr>
      <vt:lpstr>Mappa interattiva per link dati diretto a province e comuni</vt:lpstr>
      <vt:lpstr>Fattori territoriali: popolazione</vt:lpstr>
      <vt:lpstr>Fattori territoriali: parco veicolare</vt:lpstr>
      <vt:lpstr>Menu: Il CMSS</vt:lpstr>
      <vt:lpstr>Menu: Dati e Statistiche </vt:lpstr>
      <vt:lpstr>I dati degli incidenti</vt:lpstr>
      <vt:lpstr>Incidenti stradali1</vt:lpstr>
      <vt:lpstr>Incidenti stradali2</vt:lpstr>
      <vt:lpstr>Rete stradale: grafo1</vt:lpstr>
      <vt:lpstr>Rete stradale: grafo2</vt:lpstr>
      <vt:lpstr>Rete stradale: grafo3</vt:lpstr>
      <vt:lpstr>Rete stradale: grafo4</vt:lpstr>
      <vt:lpstr>Rete stradale: grafo5</vt:lpstr>
      <vt:lpstr>Menu: Centro di documentazione </vt:lpstr>
      <vt:lpstr>Interventi del Piano Nazionale Sicurezza Stradale</vt:lpstr>
      <vt:lpstr>Valutazioni di massima degli interventi</vt:lpstr>
      <vt:lpstr>KnowledgeBase</vt:lpstr>
      <vt:lpstr>Menu: Comunicazione</vt:lpstr>
      <vt:lpstr>Area Privata: Safety Manager1</vt:lpstr>
      <vt:lpstr>Area Privata: Safety Manager2</vt:lpstr>
      <vt:lpstr>Area Privata: SafetyManager3</vt:lpstr>
      <vt:lpstr>Area Privata: Dettaglio incidenti</vt:lpstr>
      <vt:lpstr>Il Centro di Monitoraggio della Sicurezza Stradale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Carroccia</dc:creator>
  <cp:lastModifiedBy>MeryRos</cp:lastModifiedBy>
  <cp:revision>48</cp:revision>
  <dcterms:created xsi:type="dcterms:W3CDTF">2019-09-15T15:02:52Z</dcterms:created>
  <dcterms:modified xsi:type="dcterms:W3CDTF">2019-09-19T06:21:04Z</dcterms:modified>
</cp:coreProperties>
</file>